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4" r:id="rId4"/>
    <p:sldMasterId id="214748369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embeddedFontLst>
    <p:embeddedFont>
      <p:font typeface="Roboto"/>
      <p:regular r:id="rId42"/>
      <p:bold r:id="rId43"/>
      <p:italic r:id="rId44"/>
      <p:boldItalic r:id="rId45"/>
    </p:embeddedFont>
    <p:embeddedFont>
      <p:font typeface="Cairo"/>
      <p:regular r:id="rId46"/>
      <p:bold r:id="rId47"/>
    </p:embeddedFont>
    <p:embeddedFont>
      <p:font typeface="Fira Sans Extra Condensed Medium"/>
      <p:regular r:id="rId48"/>
      <p:bold r:id="rId49"/>
      <p:italic r:id="rId50"/>
      <p:boldItalic r:id="rId51"/>
    </p:embeddedFont>
    <p:embeddedFont>
      <p:font typeface="Fira Sans Medium"/>
      <p:regular r:id="rId52"/>
      <p:bold r:id="rId53"/>
      <p:italic r:id="rId54"/>
      <p:boldItalic r:id="rId55"/>
    </p:embeddedFont>
    <p:embeddedFont>
      <p:font typeface="Bungee"/>
      <p:regular r:id="rId56"/>
    </p:embeddedFont>
    <p:embeddedFont>
      <p:font typeface="Fira Sans"/>
      <p:regular r:id="rId57"/>
      <p:bold r:id="rId58"/>
      <p:italic r:id="rId59"/>
      <p:boldItalic r:id="rId60"/>
    </p:embeddedFont>
    <p:embeddedFont>
      <p:font typeface="Helvetica Neue"/>
      <p:regular r:id="rId61"/>
      <p:bold r:id="rId62"/>
      <p:italic r:id="rId63"/>
      <p:boldItalic r:id="rId64"/>
    </p:embeddedFont>
    <p:embeddedFont>
      <p:font typeface="Roboto Light"/>
      <p:regular r:id="rId65"/>
      <p:bold r:id="rId66"/>
      <p:italic r:id="rId67"/>
      <p:boldItalic r:id="rId68"/>
    </p:embeddedFont>
    <p:embeddedFont>
      <p:font typeface="DM Sans"/>
      <p:regular r:id="rId69"/>
      <p:bold r:id="rId70"/>
      <p:italic r:id="rId71"/>
      <p:boldItalic r:id="rId72"/>
    </p:embeddedFont>
    <p:embeddedFont>
      <p:font typeface="Fira Sans Extra Condensed"/>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EA4335"/>
          </p15:clr>
        </p15:guide>
        <p15:guide id="2" pos="288">
          <p15:clr>
            <a:srgbClr val="EA4335"/>
          </p15:clr>
        </p15:guide>
        <p15:guide id="3" pos="5472">
          <p15:clr>
            <a:srgbClr val="EA4335"/>
          </p15:clr>
        </p15:guide>
        <p15:guide id="4" orient="horz" pos="2984">
          <p15:clr>
            <a:srgbClr val="EA4335"/>
          </p15:clr>
        </p15:guide>
        <p15:guide id="5" orient="horz" pos="485">
          <p15:clr>
            <a:srgbClr val="00FF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84" orient="horz"/>
        <p:guide pos="485"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Roboto-regular.fntdata"/><Relationship Id="rId41" Type="http://schemas.openxmlformats.org/officeDocument/2006/relationships/slide" Target="slides/slide35.xml"/><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Cairo-regular.fntdata"/><Relationship Id="rId45"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FiraSansExtraCondensedMedium-regular.fntdata"/><Relationship Id="rId47" Type="http://schemas.openxmlformats.org/officeDocument/2006/relationships/font" Target="fonts/Cairo-bold.fntdata"/><Relationship Id="rId49" Type="http://schemas.openxmlformats.org/officeDocument/2006/relationships/font" Target="fonts/FiraSansExtraCondensedMedium-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FiraSansExtraCondensed-regular.fntdata"/><Relationship Id="rId72" Type="http://schemas.openxmlformats.org/officeDocument/2006/relationships/font" Target="fonts/DMSans-boldItalic.fntdata"/><Relationship Id="rId31" Type="http://schemas.openxmlformats.org/officeDocument/2006/relationships/slide" Target="slides/slide25.xml"/><Relationship Id="rId75" Type="http://schemas.openxmlformats.org/officeDocument/2006/relationships/font" Target="fonts/FiraSansExtraCondensed-italic.fntdata"/><Relationship Id="rId30" Type="http://schemas.openxmlformats.org/officeDocument/2006/relationships/slide" Target="slides/slide24.xml"/><Relationship Id="rId74" Type="http://schemas.openxmlformats.org/officeDocument/2006/relationships/font" Target="fonts/FiraSansExtraCondensed-bold.fntdata"/><Relationship Id="rId33" Type="http://schemas.openxmlformats.org/officeDocument/2006/relationships/slide" Target="slides/slide27.xml"/><Relationship Id="rId32" Type="http://schemas.openxmlformats.org/officeDocument/2006/relationships/slide" Target="slides/slide26.xml"/><Relationship Id="rId76" Type="http://schemas.openxmlformats.org/officeDocument/2006/relationships/font" Target="fonts/FiraSansExtraCondensed-boldItalic.fnt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DMSans-italic.fntdata"/><Relationship Id="rId70" Type="http://schemas.openxmlformats.org/officeDocument/2006/relationships/font" Target="fonts/DMSans-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HelveticaNeue-bold.fntdata"/><Relationship Id="rId61" Type="http://schemas.openxmlformats.org/officeDocument/2006/relationships/font" Target="fonts/HelveticaNeue-regular.fntdata"/><Relationship Id="rId20" Type="http://schemas.openxmlformats.org/officeDocument/2006/relationships/slide" Target="slides/slide14.xml"/><Relationship Id="rId64" Type="http://schemas.openxmlformats.org/officeDocument/2006/relationships/font" Target="fonts/HelveticaNeue-boldItalic.fntdata"/><Relationship Id="rId63" Type="http://schemas.openxmlformats.org/officeDocument/2006/relationships/font" Target="fonts/HelveticaNeue-italic.fntdata"/><Relationship Id="rId22" Type="http://schemas.openxmlformats.org/officeDocument/2006/relationships/slide" Target="slides/slide16.xml"/><Relationship Id="rId66" Type="http://schemas.openxmlformats.org/officeDocument/2006/relationships/font" Target="fonts/RobotoLight-bold.fntdata"/><Relationship Id="rId21" Type="http://schemas.openxmlformats.org/officeDocument/2006/relationships/slide" Target="slides/slide15.xml"/><Relationship Id="rId65" Type="http://schemas.openxmlformats.org/officeDocument/2006/relationships/font" Target="fonts/RobotoLight-regular.fntdata"/><Relationship Id="rId24" Type="http://schemas.openxmlformats.org/officeDocument/2006/relationships/slide" Target="slides/slide18.xml"/><Relationship Id="rId68" Type="http://schemas.openxmlformats.org/officeDocument/2006/relationships/font" Target="fonts/RobotoLight-boldItalic.fntdata"/><Relationship Id="rId23" Type="http://schemas.openxmlformats.org/officeDocument/2006/relationships/slide" Target="slides/slide17.xml"/><Relationship Id="rId67" Type="http://schemas.openxmlformats.org/officeDocument/2006/relationships/font" Target="fonts/RobotoLight-italic.fntdata"/><Relationship Id="rId60" Type="http://schemas.openxmlformats.org/officeDocument/2006/relationships/font" Target="fonts/FiraSans-bold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DMSans-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FiraSansExtraCondensedMedium-boldItalic.fntdata"/><Relationship Id="rId50" Type="http://schemas.openxmlformats.org/officeDocument/2006/relationships/font" Target="fonts/FiraSansExtraCondensedMedium-italic.fntdata"/><Relationship Id="rId53" Type="http://schemas.openxmlformats.org/officeDocument/2006/relationships/font" Target="fonts/FiraSansMedium-bold.fntdata"/><Relationship Id="rId52" Type="http://schemas.openxmlformats.org/officeDocument/2006/relationships/font" Target="fonts/FiraSansMedium-regular.fntdata"/><Relationship Id="rId11" Type="http://schemas.openxmlformats.org/officeDocument/2006/relationships/slide" Target="slides/slide5.xml"/><Relationship Id="rId55" Type="http://schemas.openxmlformats.org/officeDocument/2006/relationships/font" Target="fonts/FiraSansMedium-boldItalic.fntdata"/><Relationship Id="rId10" Type="http://schemas.openxmlformats.org/officeDocument/2006/relationships/slide" Target="slides/slide4.xml"/><Relationship Id="rId54" Type="http://schemas.openxmlformats.org/officeDocument/2006/relationships/font" Target="fonts/FiraSansMedium-italic.fntdata"/><Relationship Id="rId13" Type="http://schemas.openxmlformats.org/officeDocument/2006/relationships/slide" Target="slides/slide7.xml"/><Relationship Id="rId57" Type="http://schemas.openxmlformats.org/officeDocument/2006/relationships/font" Target="fonts/FiraSans-regular.fntdata"/><Relationship Id="rId12" Type="http://schemas.openxmlformats.org/officeDocument/2006/relationships/slide" Target="slides/slide6.xml"/><Relationship Id="rId56" Type="http://schemas.openxmlformats.org/officeDocument/2006/relationships/font" Target="fonts/Bungee-regular.fntdata"/><Relationship Id="rId15" Type="http://schemas.openxmlformats.org/officeDocument/2006/relationships/slide" Target="slides/slide9.xml"/><Relationship Id="rId59" Type="http://schemas.openxmlformats.org/officeDocument/2006/relationships/font" Target="fonts/FiraSans-italic.fntdata"/><Relationship Id="rId14" Type="http://schemas.openxmlformats.org/officeDocument/2006/relationships/slide" Target="slides/slide8.xml"/><Relationship Id="rId58" Type="http://schemas.openxmlformats.org/officeDocument/2006/relationships/font" Target="fonts/FiraSans-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1" Type="http://schemas.openxmlformats.org/officeDocument/2006/relationships/hyperlink" Target="https://en.wikipedia.org/wiki/Gradient_boosting#cite_note-hastie-2" TargetMode="External"/><Relationship Id="rId10" Type="http://schemas.openxmlformats.org/officeDocument/2006/relationships/hyperlink" Target="https://en.wikipedia.org/wiki/Gradient_boosting#cite_note-:1-1" TargetMode="External"/><Relationship Id="rId13" Type="http://schemas.openxmlformats.org/officeDocument/2006/relationships/hyperlink" Target="https://en.wikipedia.org/wiki/Boosting_(machine_learning)" TargetMode="External"/><Relationship Id="rId12" Type="http://schemas.openxmlformats.org/officeDocument/2006/relationships/hyperlink" Target="https://en.wikipedia.org/wiki/Gradient_boosting#cite_note-:0-3" TargetMode="External"/><Relationship Id="rId1" Type="http://schemas.openxmlformats.org/officeDocument/2006/relationships/notesMaster" Target="../notesMasters/notesMaster1.xml"/><Relationship Id="rId2" Type="http://schemas.openxmlformats.org/officeDocument/2006/relationships/hyperlink" Target="https://en.wikipedia.org/wiki/Machine_learning" TargetMode="External"/><Relationship Id="rId3" Type="http://schemas.openxmlformats.org/officeDocument/2006/relationships/hyperlink" Target="https://en.wikipedia.org/wiki/Regression_(machine_learning)" TargetMode="External"/><Relationship Id="rId4" Type="http://schemas.openxmlformats.org/officeDocument/2006/relationships/hyperlink" Target="https://en.wikipedia.org/wiki/Classification_(machine_learning)" TargetMode="External"/><Relationship Id="rId9" Type="http://schemas.openxmlformats.org/officeDocument/2006/relationships/hyperlink" Target="https://en.wikipedia.org/wiki/Random_forest" TargetMode="External"/><Relationship Id="rId15" Type="http://schemas.openxmlformats.org/officeDocument/2006/relationships/hyperlink" Target="https://en.wikipedia.org/wiki/Loss_function" TargetMode="External"/><Relationship Id="rId14" Type="http://schemas.openxmlformats.org/officeDocument/2006/relationships/hyperlink" Target="https://en.wikipedia.org/wiki/Differentiable_function" TargetMode="External"/><Relationship Id="rId5" Type="http://schemas.openxmlformats.org/officeDocument/2006/relationships/hyperlink" Target="https://en.wikipedia.org/wiki/Ensemble_learning" TargetMode="External"/><Relationship Id="rId6" Type="http://schemas.openxmlformats.org/officeDocument/2006/relationships/hyperlink" Target="https://en.wikipedia.org/wiki/Decision_tree_learning" TargetMode="External"/><Relationship Id="rId7" Type="http://schemas.openxmlformats.org/officeDocument/2006/relationships/hyperlink" Target="https://en.wikipedia.org/wiki/Gradient_boosting#cite_note-:1-1" TargetMode="External"/><Relationship Id="rId8" Type="http://schemas.openxmlformats.org/officeDocument/2006/relationships/hyperlink" Target="https://en.wikipedia.org/wiki/Gradient_boosting#cite_note-hastie-2"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962c8e87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962c8e87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1254a2b4b45_1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1254a2b4b45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1254a2b4b45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1254a2b4b45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g1254a2b4b45_1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8" name="Google Shape;1208;g1254a2b4b45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1242b05cb3f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1242b05cb3f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1259d0522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1259d0522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1254a2b4b45_1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1254a2b4b45_1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g1259d0522c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0" name="Google Shape;1260;g1259d0522c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g1254a2b4b45_1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3" name="Google Shape;1273;g1254a2b4b45_1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1254a2b4b45_1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1254a2b4b45_1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1242b05cb3f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1242b05cb3f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122d70c0359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122d70c0359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800"/>
              </a:spcBef>
              <a:spcAft>
                <a:spcPts val="0"/>
              </a:spcAft>
              <a:buNone/>
            </a:pPr>
            <a:r>
              <a:rPr lang="en" sz="1050">
                <a:solidFill>
                  <a:schemeClr val="dk1"/>
                </a:solidFill>
                <a:highlight>
                  <a:srgbClr val="FFFFFF"/>
                </a:highlight>
              </a:rPr>
              <a:t>-a serious chronic disease in which individuals lose the ability to effectively regulate levels of glucose in the b</a:t>
            </a:r>
            <a:r>
              <a:rPr lang="en" sz="1050">
                <a:solidFill>
                  <a:schemeClr val="dk1"/>
                </a:solidFill>
              </a:rPr>
              <a:t>lood → </a:t>
            </a:r>
            <a:r>
              <a:rPr lang="en" sz="1050">
                <a:solidFill>
                  <a:schemeClr val="dk1"/>
                </a:solidFill>
                <a:highlight>
                  <a:srgbClr val="FFFFFF"/>
                </a:highlight>
              </a:rPr>
              <a:t>reduced quality of life and life expectancy. </a:t>
            </a:r>
            <a:endParaRPr sz="1050">
              <a:solidFill>
                <a:schemeClr val="dk1"/>
              </a:solidFill>
              <a:highlight>
                <a:srgbClr val="FFFFFF"/>
              </a:highlight>
            </a:endParaRPr>
          </a:p>
          <a:p>
            <a:pPr indent="0" lvl="0" marL="0" rtl="0" algn="l">
              <a:lnSpc>
                <a:spcPct val="115000"/>
              </a:lnSpc>
              <a:spcBef>
                <a:spcPts val="800"/>
              </a:spcBef>
              <a:spcAft>
                <a:spcPts val="0"/>
              </a:spcAft>
              <a:buNone/>
            </a:pPr>
            <a:r>
              <a:rPr lang="en" sz="1050">
                <a:solidFill>
                  <a:schemeClr val="dk1"/>
                </a:solidFill>
                <a:highlight>
                  <a:srgbClr val="FFFFFF"/>
                </a:highlight>
              </a:rPr>
              <a:t>After different foods are broken down into sugars during digestion </a:t>
            </a:r>
            <a:r>
              <a:rPr lang="en" sz="1050">
                <a:solidFill>
                  <a:schemeClr val="dk1"/>
                </a:solidFill>
              </a:rPr>
              <a:t>→ </a:t>
            </a:r>
            <a:r>
              <a:rPr lang="en" sz="1050">
                <a:solidFill>
                  <a:schemeClr val="dk1"/>
                </a:solidFill>
                <a:highlight>
                  <a:srgbClr val="FFFFFF"/>
                </a:highlight>
              </a:rPr>
              <a:t>the sugars are </a:t>
            </a:r>
            <a:r>
              <a:rPr lang="en" sz="1050">
                <a:solidFill>
                  <a:schemeClr val="dk1"/>
                </a:solidFill>
                <a:highlight>
                  <a:srgbClr val="FFFFFF"/>
                </a:highlight>
              </a:rPr>
              <a:t>r</a:t>
            </a:r>
            <a:r>
              <a:rPr lang="en" sz="1050">
                <a:solidFill>
                  <a:schemeClr val="dk1"/>
                </a:solidFill>
                <a:highlight>
                  <a:srgbClr val="FFFFFF"/>
                </a:highlight>
              </a:rPr>
              <a:t>eleased into the bloodstream </a:t>
            </a:r>
            <a:r>
              <a:rPr lang="en" sz="1050">
                <a:solidFill>
                  <a:schemeClr val="dk1"/>
                </a:solidFill>
              </a:rPr>
              <a:t>→ </a:t>
            </a:r>
            <a:r>
              <a:rPr lang="en" sz="1050">
                <a:solidFill>
                  <a:schemeClr val="dk1"/>
                </a:solidFill>
                <a:highlight>
                  <a:srgbClr val="FFFFFF"/>
                </a:highlight>
              </a:rPr>
              <a:t> pancreas releases insulin. </a:t>
            </a:r>
            <a:endParaRPr sz="1050">
              <a:solidFill>
                <a:schemeClr val="dk1"/>
              </a:solidFill>
              <a:highlight>
                <a:srgbClr val="FFFFFF"/>
              </a:highlight>
            </a:endParaRPr>
          </a:p>
          <a:p>
            <a:pPr indent="0" lvl="0" marL="0" rtl="0" algn="l">
              <a:lnSpc>
                <a:spcPct val="115000"/>
              </a:lnSpc>
              <a:spcBef>
                <a:spcPts val="800"/>
              </a:spcBef>
              <a:spcAft>
                <a:spcPts val="0"/>
              </a:spcAft>
              <a:buNone/>
            </a:pPr>
            <a:r>
              <a:rPr lang="en" sz="1050">
                <a:solidFill>
                  <a:schemeClr val="dk1"/>
                </a:solidFill>
                <a:highlight>
                  <a:srgbClr val="FFFFFF"/>
                </a:highlight>
              </a:rPr>
              <a:t>Insulin helps enable cells within the body to use those sugars in the bloodstream for energy. </a:t>
            </a:r>
            <a:endParaRPr sz="1050">
              <a:solidFill>
                <a:schemeClr val="dk1"/>
              </a:solidFill>
              <a:highlight>
                <a:srgbClr val="FFFFFF"/>
              </a:highlight>
            </a:endParaRPr>
          </a:p>
          <a:p>
            <a:pPr indent="0" lvl="0" marL="0" rtl="0" algn="l">
              <a:lnSpc>
                <a:spcPct val="115000"/>
              </a:lnSpc>
              <a:spcBef>
                <a:spcPts val="800"/>
              </a:spcBef>
              <a:spcAft>
                <a:spcPts val="0"/>
              </a:spcAft>
              <a:buNone/>
            </a:pPr>
            <a:r>
              <a:rPr lang="en" sz="1050">
                <a:solidFill>
                  <a:schemeClr val="dk1"/>
                </a:solidFill>
                <a:highlight>
                  <a:srgbClr val="FFFFFF"/>
                </a:highlight>
              </a:rPr>
              <a:t>Diabetes is generally characterized by either the body not making enough insulin</a:t>
            </a:r>
            <a:r>
              <a:rPr lang="en" sz="1050">
                <a:solidFill>
                  <a:schemeClr val="dk1"/>
                </a:solidFill>
                <a:highlight>
                  <a:srgbClr val="FFFFFF"/>
                </a:highlight>
              </a:rPr>
              <a:t> or</a:t>
            </a:r>
            <a:r>
              <a:rPr lang="en" sz="1050">
                <a:solidFill>
                  <a:schemeClr val="dk1"/>
                </a:solidFill>
                <a:highlight>
                  <a:srgbClr val="FFFFFF"/>
                </a:highlight>
              </a:rPr>
              <a:t> being unable to use the insulin that is made as effectively as needed.</a:t>
            </a:r>
            <a:endParaRPr sz="1050">
              <a:solidFill>
                <a:schemeClr val="dk1"/>
              </a:solidFill>
              <a:highlight>
                <a:srgbClr val="FFFFFF"/>
              </a:highlight>
            </a:endParaRPr>
          </a:p>
          <a:p>
            <a:pPr indent="0" lvl="0" marL="0" rtl="0" algn="l">
              <a:lnSpc>
                <a:spcPct val="115000"/>
              </a:lnSpc>
              <a:spcBef>
                <a:spcPts val="800"/>
              </a:spcBef>
              <a:spcAft>
                <a:spcPts val="0"/>
              </a:spcAft>
              <a:buNone/>
            </a:pPr>
            <a:r>
              <a:rPr lang="en" sz="1050">
                <a:solidFill>
                  <a:schemeClr val="dk1"/>
                </a:solidFill>
                <a:highlight>
                  <a:srgbClr val="FFFFFF"/>
                </a:highlight>
              </a:rPr>
              <a:t>The Centers for Disease Control and Prevention has indicated that as of 2018, 34.2 million Americans have diabetes and 88 million have prediabetes. Furthermore, the CDC estimates that 1 in 5 diabetics, and roughly 8 in 10 prediabetics are unaware of their risk. While there are different types of diabetes, type II diabetes is the most common form and its prevalence varies by age, education, income, location, race, and other social determinants of health. Much of the burden of the disease falls on those of lower socioeconomic status as well. Diabetes also places a massive burden on the economy, with diagnosed diabetes costs of roughly $327 billion dollars and total costs with undiagnosed diabetes and prediabetes approaching $400 billion dollars annually.</a:t>
            </a:r>
            <a:endParaRPr sz="1050">
              <a:solidFill>
                <a:schemeClr val="dk1"/>
              </a:solidFill>
              <a:highlight>
                <a:srgbClr val="FFFFFF"/>
              </a:highlight>
            </a:endParaRPr>
          </a:p>
          <a:p>
            <a:pPr indent="0" lvl="0" marL="0" rtl="0" algn="l">
              <a:lnSpc>
                <a:spcPct val="115000"/>
              </a:lnSpc>
              <a:spcBef>
                <a:spcPts val="800"/>
              </a:spcBef>
              <a:spcAft>
                <a:spcPts val="0"/>
              </a:spcAft>
              <a:buClr>
                <a:schemeClr val="dk1"/>
              </a:buClr>
              <a:buSzPts val="1100"/>
              <a:buFont typeface="Arial"/>
              <a:buNone/>
            </a:pPr>
            <a:r>
              <a:rPr lang="en" sz="1050">
                <a:solidFill>
                  <a:schemeClr val="dk1"/>
                </a:solidFill>
                <a:highlight>
                  <a:srgbClr val="FFFFFF"/>
                </a:highlight>
              </a:rPr>
              <a:t>Complications like heart disease, vision loss, lower-limb amputation, and kidney disease are associated with chronically high levels of sugar remaining in the bloodstream for those with diabetes. While there is no cure for diabetes, strategies like losing weight, eating healthily, being active, and receiving medical treatments can mitigate the harms of this disease in many patients. Early diagnosis can lead to lifestyle changes and more effective treatment, making predictive models for diabetes risk important tools for public and public health officials.</a:t>
            </a:r>
            <a:endParaRPr sz="1050">
              <a:solidFill>
                <a:schemeClr val="dk1"/>
              </a:solidFill>
              <a:highlight>
                <a:srgbClr val="FFFFFF"/>
              </a:highlight>
            </a:endParaRPr>
          </a:p>
          <a:p>
            <a:pPr indent="0" lvl="0" marL="0" rtl="0" algn="l">
              <a:lnSpc>
                <a:spcPct val="115000"/>
              </a:lnSpc>
              <a:spcBef>
                <a:spcPts val="8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g122ce5d94b5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1" name="Google Shape;1311;g122ce5d94b5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g122ce5d94b5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6" name="Google Shape;1326;g122ce5d94b5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1220a65aec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1220a65aec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1100"/>
              <a:buFont typeface="Arial"/>
              <a:buNone/>
            </a:pPr>
            <a:r>
              <a:rPr lang="en" sz="1200">
                <a:solidFill>
                  <a:schemeClr val="dk1"/>
                </a:solidFill>
                <a:latin typeface="Helvetica Neue"/>
                <a:ea typeface="Helvetica Neue"/>
                <a:cs typeface="Helvetica Neue"/>
                <a:sym typeface="Helvetica Neue"/>
              </a:rPr>
              <a:t>Upon completing our EDA, we have also decided to Removing outliers before proceeding on further analysis</a:t>
            </a:r>
            <a:endParaRPr sz="1200">
              <a:solidFill>
                <a:schemeClr val="dk1"/>
              </a:solidFill>
              <a:latin typeface="Helvetica Neue"/>
              <a:ea typeface="Helvetica Neue"/>
              <a:cs typeface="Helvetica Neue"/>
              <a:sym typeface="Helvetica Neue"/>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latin typeface="Helvetica Neue"/>
                <a:ea typeface="Helvetica Neue"/>
                <a:cs typeface="Helvetica Neue"/>
                <a:sym typeface="Helvetica Neue"/>
              </a:rPr>
              <a:t>Based on our observation on the boxplot on the distribution of </a:t>
            </a:r>
            <a:r>
              <a:rPr lang="en" sz="1200">
                <a:solidFill>
                  <a:schemeClr val="dk1"/>
                </a:solidFill>
                <a:highlight>
                  <a:srgbClr val="EFF0F1"/>
                </a:highlight>
                <a:latin typeface="Helvetica Neue"/>
                <a:ea typeface="Helvetica Neue"/>
                <a:cs typeface="Helvetica Neue"/>
                <a:sym typeface="Helvetica Neue"/>
              </a:rPr>
              <a:t>BMI</a:t>
            </a:r>
            <a:r>
              <a:rPr lang="en" sz="1200">
                <a:solidFill>
                  <a:schemeClr val="dk1"/>
                </a:solidFill>
                <a:latin typeface="Helvetica Neue"/>
                <a:ea typeface="Helvetica Neue"/>
                <a:cs typeface="Helvetica Neue"/>
                <a:sym typeface="Helvetica Neue"/>
              </a:rPr>
              <a:t>, we realised that there are many outliers with BMI values that are impossible to obtain. Diving into closer look at the raw data from the data source, we realised that there could be a possibility that the surveyees have responded incorrectly in terms of the unit of the weight (eg. lbs vs kg) when computing the BMI values.</a:t>
            </a:r>
            <a:endParaRPr sz="1200">
              <a:solidFill>
                <a:schemeClr val="dk1"/>
              </a:solidFill>
              <a:latin typeface="Helvetica Neue"/>
              <a:ea typeface="Helvetica Neue"/>
              <a:cs typeface="Helvetica Neue"/>
              <a:sym typeface="Helvetica Neue"/>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latin typeface="Helvetica Neue"/>
                <a:ea typeface="Helvetica Neue"/>
                <a:cs typeface="Helvetica Neue"/>
                <a:sym typeface="Helvetica Neue"/>
              </a:rPr>
              <a:t>Therefore, we will be removing these outliers before proceeding on further analysis.</a:t>
            </a:r>
            <a:endParaRPr sz="12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g1220a65aec5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5" name="Google Shape;1395;g1220a65aec5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02124"/>
                </a:solidFill>
                <a:highlight>
                  <a:srgbClr val="FFFFFF"/>
                </a:highlight>
              </a:rPr>
              <a:t>Decision Trees (DTs) are </a:t>
            </a:r>
            <a:r>
              <a:rPr b="1" lang="en" sz="1200">
                <a:solidFill>
                  <a:srgbClr val="202124"/>
                </a:solidFill>
                <a:highlight>
                  <a:srgbClr val="FFFFFF"/>
                </a:highlight>
              </a:rPr>
              <a:t>a non-parametric supervised learning method used for classification and regression</a:t>
            </a:r>
            <a:r>
              <a:rPr lang="en" sz="1200">
                <a:solidFill>
                  <a:srgbClr val="202124"/>
                </a:solidFill>
                <a:highlight>
                  <a:srgbClr val="FFFFFF"/>
                </a:highlight>
              </a:rPr>
              <a:t>. The goal is to create a model that predicts the value of a target variable by learning simple decision rules inferred from the data features.</a:t>
            </a:r>
            <a:endParaRPr sz="1200">
              <a:solidFill>
                <a:srgbClr val="202124"/>
              </a:solidFill>
              <a:highlight>
                <a:srgbClr val="FFFFFF"/>
              </a:highlight>
            </a:endParaRPr>
          </a:p>
          <a:p>
            <a:pPr indent="0" lvl="0" marL="0" rtl="0" algn="l">
              <a:spcBef>
                <a:spcPts val="0"/>
              </a:spcBef>
              <a:spcAft>
                <a:spcPts val="0"/>
              </a:spcAft>
              <a:buNone/>
            </a:pPr>
            <a:r>
              <a:t/>
            </a:r>
            <a:endParaRPr sz="1200">
              <a:solidFill>
                <a:srgbClr val="202124"/>
              </a:solidFill>
              <a:highlight>
                <a:srgbClr val="FFFFFF"/>
              </a:highlight>
            </a:endParaRPr>
          </a:p>
          <a:p>
            <a:pPr indent="0" lvl="0" marL="0" rtl="0" algn="l">
              <a:spcBef>
                <a:spcPts val="0"/>
              </a:spcBef>
              <a:spcAft>
                <a:spcPts val="0"/>
              </a:spcAft>
              <a:buNone/>
            </a:pPr>
            <a:r>
              <a:rPr lang="en" sz="1200">
                <a:solidFill>
                  <a:srgbClr val="202124"/>
                </a:solidFill>
                <a:highlight>
                  <a:srgbClr val="FFFFFF"/>
                </a:highlight>
              </a:rPr>
              <a:t>Random forest is </a:t>
            </a:r>
            <a:r>
              <a:rPr b="1" lang="en" sz="1200">
                <a:solidFill>
                  <a:srgbClr val="202124"/>
                </a:solidFill>
                <a:highlight>
                  <a:srgbClr val="FFFFFF"/>
                </a:highlight>
              </a:rPr>
              <a:t>a Supervised Machine Learning Algorithm that is used widely in Classification and Regression problems</a:t>
            </a:r>
            <a:r>
              <a:rPr lang="en" sz="1200">
                <a:solidFill>
                  <a:srgbClr val="202124"/>
                </a:solidFill>
                <a:highlight>
                  <a:srgbClr val="FFFFFF"/>
                </a:highlight>
              </a:rPr>
              <a:t>. It builds decision trees on different samples and takes their majority vote for classification and average in case of regression</a:t>
            </a:r>
            <a:endParaRPr sz="1200">
              <a:solidFill>
                <a:srgbClr val="202124"/>
              </a:solidFill>
              <a:highlight>
                <a:srgbClr val="FFFFFF"/>
              </a:highlight>
            </a:endParaRPr>
          </a:p>
          <a:p>
            <a:pPr indent="0" lvl="0" marL="0" rtl="0" algn="l">
              <a:spcBef>
                <a:spcPts val="0"/>
              </a:spcBef>
              <a:spcAft>
                <a:spcPts val="0"/>
              </a:spcAft>
              <a:buNone/>
            </a:pPr>
            <a:r>
              <a:t/>
            </a:r>
            <a:endParaRPr sz="1200">
              <a:solidFill>
                <a:srgbClr val="202124"/>
              </a:solidFill>
              <a:highlight>
                <a:srgbClr val="FFFFFF"/>
              </a:highlight>
            </a:endParaRPr>
          </a:p>
          <a:p>
            <a:pPr indent="0" lvl="0" marL="0" rtl="0" algn="l">
              <a:spcBef>
                <a:spcPts val="0"/>
              </a:spcBef>
              <a:spcAft>
                <a:spcPts val="0"/>
              </a:spcAft>
              <a:buNone/>
            </a:pPr>
            <a:r>
              <a:rPr b="1" lang="en" sz="1050">
                <a:solidFill>
                  <a:srgbClr val="202122"/>
                </a:solidFill>
                <a:highlight>
                  <a:srgbClr val="FFFFFF"/>
                </a:highlight>
              </a:rPr>
              <a:t>Gradient boosting</a:t>
            </a:r>
            <a:r>
              <a:rPr lang="en" sz="1050">
                <a:solidFill>
                  <a:srgbClr val="202122"/>
                </a:solidFill>
                <a:highlight>
                  <a:srgbClr val="FFFFFF"/>
                </a:highlight>
              </a:rPr>
              <a:t> is a </a:t>
            </a:r>
            <a:r>
              <a:rPr lang="en" sz="1050">
                <a:solidFill>
                  <a:srgbClr val="0645AD"/>
                </a:solidFill>
                <a:highlight>
                  <a:srgbClr val="FFFFFF"/>
                </a:highlight>
                <a:uFill>
                  <a:noFill/>
                </a:uFill>
                <a:hlinkClick r:id="rId2">
                  <a:extLst>
                    <a:ext uri="{A12FA001-AC4F-418D-AE19-62706E023703}">
                      <ahyp:hlinkClr val="tx"/>
                    </a:ext>
                  </a:extLst>
                </a:hlinkClick>
              </a:rPr>
              <a:t>machine learning</a:t>
            </a:r>
            <a:r>
              <a:rPr lang="en" sz="1050">
                <a:solidFill>
                  <a:srgbClr val="202122"/>
                </a:solidFill>
                <a:highlight>
                  <a:srgbClr val="FFFFFF"/>
                </a:highlight>
              </a:rPr>
              <a:t> technique used in </a:t>
            </a:r>
            <a:r>
              <a:rPr lang="en" sz="1050">
                <a:solidFill>
                  <a:srgbClr val="0645AD"/>
                </a:solidFill>
                <a:highlight>
                  <a:srgbClr val="FFFFFF"/>
                </a:highlight>
                <a:uFill>
                  <a:noFill/>
                </a:uFill>
                <a:hlinkClick r:id="rId3">
                  <a:extLst>
                    <a:ext uri="{A12FA001-AC4F-418D-AE19-62706E023703}">
                      <ahyp:hlinkClr val="tx"/>
                    </a:ext>
                  </a:extLst>
                </a:hlinkClick>
              </a:rPr>
              <a:t>regression</a:t>
            </a:r>
            <a:r>
              <a:rPr lang="en" sz="1050">
                <a:solidFill>
                  <a:srgbClr val="202122"/>
                </a:solidFill>
                <a:highlight>
                  <a:srgbClr val="FFFFFF"/>
                </a:highlight>
              </a:rPr>
              <a:t> and </a:t>
            </a:r>
            <a:r>
              <a:rPr lang="en" sz="1050">
                <a:solidFill>
                  <a:srgbClr val="0645AD"/>
                </a:solidFill>
                <a:highlight>
                  <a:srgbClr val="FFFFFF"/>
                </a:highlight>
                <a:uFill>
                  <a:noFill/>
                </a:uFill>
                <a:hlinkClick r:id="rId4">
                  <a:extLst>
                    <a:ext uri="{A12FA001-AC4F-418D-AE19-62706E023703}">
                      <ahyp:hlinkClr val="tx"/>
                    </a:ext>
                  </a:extLst>
                </a:hlinkClick>
              </a:rPr>
              <a:t>classification</a:t>
            </a:r>
            <a:r>
              <a:rPr lang="en" sz="1050">
                <a:solidFill>
                  <a:srgbClr val="202122"/>
                </a:solidFill>
                <a:highlight>
                  <a:srgbClr val="FFFFFF"/>
                </a:highlight>
              </a:rPr>
              <a:t> tasks, among others. It gives a prediction model in the form of an </a:t>
            </a:r>
            <a:r>
              <a:rPr lang="en" sz="1050">
                <a:solidFill>
                  <a:srgbClr val="0645AD"/>
                </a:solidFill>
                <a:highlight>
                  <a:srgbClr val="FFFFFF"/>
                </a:highlight>
                <a:uFill>
                  <a:noFill/>
                </a:uFill>
                <a:hlinkClick r:id="rId5">
                  <a:extLst>
                    <a:ext uri="{A12FA001-AC4F-418D-AE19-62706E023703}">
                      <ahyp:hlinkClr val="tx"/>
                    </a:ext>
                  </a:extLst>
                </a:hlinkClick>
              </a:rPr>
              <a:t>ensemble</a:t>
            </a:r>
            <a:r>
              <a:rPr lang="en" sz="1050">
                <a:solidFill>
                  <a:srgbClr val="202122"/>
                </a:solidFill>
                <a:highlight>
                  <a:srgbClr val="FFFFFF"/>
                </a:highlight>
              </a:rPr>
              <a:t> of weak prediction models, which are typically </a:t>
            </a:r>
            <a:r>
              <a:rPr lang="en" sz="1050">
                <a:solidFill>
                  <a:srgbClr val="0645AD"/>
                </a:solidFill>
                <a:highlight>
                  <a:srgbClr val="FFFFFF"/>
                </a:highlight>
                <a:uFill>
                  <a:noFill/>
                </a:uFill>
                <a:hlinkClick r:id="rId6">
                  <a:extLst>
                    <a:ext uri="{A12FA001-AC4F-418D-AE19-62706E023703}">
                      <ahyp:hlinkClr val="tx"/>
                    </a:ext>
                  </a:extLst>
                </a:hlinkClick>
              </a:rPr>
              <a:t>decision trees</a:t>
            </a:r>
            <a:r>
              <a:rPr lang="en" sz="1050">
                <a:solidFill>
                  <a:srgbClr val="202122"/>
                </a:solidFill>
                <a:highlight>
                  <a:srgbClr val="FFFFFF"/>
                </a:highlight>
              </a:rPr>
              <a:t>.</a:t>
            </a:r>
            <a:r>
              <a:rPr baseline="30000" lang="en" sz="1400">
                <a:solidFill>
                  <a:srgbClr val="0645AD"/>
                </a:solidFill>
                <a:highlight>
                  <a:srgbClr val="FFFFFF"/>
                </a:highlight>
                <a:uFill>
                  <a:noFill/>
                </a:uFill>
                <a:hlinkClick r:id="rId7">
                  <a:extLst>
                    <a:ext uri="{A12FA001-AC4F-418D-AE19-62706E023703}">
                      <ahyp:hlinkClr val="tx"/>
                    </a:ext>
                  </a:extLst>
                </a:hlinkClick>
              </a:rPr>
              <a:t>[1]</a:t>
            </a:r>
            <a:r>
              <a:rPr baseline="30000" lang="en" sz="1400">
                <a:solidFill>
                  <a:srgbClr val="0645AD"/>
                </a:solidFill>
                <a:highlight>
                  <a:srgbClr val="FFFFFF"/>
                </a:highlight>
                <a:uFill>
                  <a:noFill/>
                </a:uFill>
                <a:hlinkClick r:id="rId8">
                  <a:extLst>
                    <a:ext uri="{A12FA001-AC4F-418D-AE19-62706E023703}">
                      <ahyp:hlinkClr val="tx"/>
                    </a:ext>
                  </a:extLst>
                </a:hlinkClick>
              </a:rPr>
              <a:t>[2]</a:t>
            </a:r>
            <a:r>
              <a:rPr lang="en" sz="1050">
                <a:solidFill>
                  <a:srgbClr val="202122"/>
                </a:solidFill>
                <a:highlight>
                  <a:srgbClr val="FFFFFF"/>
                </a:highlight>
              </a:rPr>
              <a:t> When a decision tree is the weak learner, the resulting algorithm is called gradient-boosted trees; it usually outperforms </a:t>
            </a:r>
            <a:r>
              <a:rPr lang="en" sz="1050">
                <a:solidFill>
                  <a:srgbClr val="0645AD"/>
                </a:solidFill>
                <a:highlight>
                  <a:srgbClr val="FFFFFF"/>
                </a:highlight>
                <a:uFill>
                  <a:noFill/>
                </a:uFill>
                <a:hlinkClick r:id="rId9">
                  <a:extLst>
                    <a:ext uri="{A12FA001-AC4F-418D-AE19-62706E023703}">
                      <ahyp:hlinkClr val="tx"/>
                    </a:ext>
                  </a:extLst>
                </a:hlinkClick>
              </a:rPr>
              <a:t>random forest</a:t>
            </a:r>
            <a:r>
              <a:rPr lang="en" sz="1050">
                <a:solidFill>
                  <a:srgbClr val="202122"/>
                </a:solidFill>
                <a:highlight>
                  <a:srgbClr val="FFFFFF"/>
                </a:highlight>
              </a:rPr>
              <a:t>.</a:t>
            </a:r>
            <a:r>
              <a:rPr baseline="30000" lang="en" sz="1400">
                <a:solidFill>
                  <a:srgbClr val="0645AD"/>
                </a:solidFill>
                <a:highlight>
                  <a:srgbClr val="FFFFFF"/>
                </a:highlight>
                <a:uFill>
                  <a:noFill/>
                </a:uFill>
                <a:hlinkClick r:id="rId10">
                  <a:extLst>
                    <a:ext uri="{A12FA001-AC4F-418D-AE19-62706E023703}">
                      <ahyp:hlinkClr val="tx"/>
                    </a:ext>
                  </a:extLst>
                </a:hlinkClick>
              </a:rPr>
              <a:t>[1]</a:t>
            </a:r>
            <a:r>
              <a:rPr baseline="30000" lang="en" sz="1400">
                <a:solidFill>
                  <a:srgbClr val="0645AD"/>
                </a:solidFill>
                <a:highlight>
                  <a:srgbClr val="FFFFFF"/>
                </a:highlight>
                <a:uFill>
                  <a:noFill/>
                </a:uFill>
                <a:hlinkClick r:id="rId11">
                  <a:extLst>
                    <a:ext uri="{A12FA001-AC4F-418D-AE19-62706E023703}">
                      <ahyp:hlinkClr val="tx"/>
                    </a:ext>
                  </a:extLst>
                </a:hlinkClick>
              </a:rPr>
              <a:t>[2]</a:t>
            </a:r>
            <a:r>
              <a:rPr baseline="30000" lang="en" sz="1400">
                <a:solidFill>
                  <a:srgbClr val="0645AD"/>
                </a:solidFill>
                <a:highlight>
                  <a:srgbClr val="FFFFFF"/>
                </a:highlight>
                <a:uFill>
                  <a:noFill/>
                </a:uFill>
                <a:hlinkClick r:id="rId12">
                  <a:extLst>
                    <a:ext uri="{A12FA001-AC4F-418D-AE19-62706E023703}">
                      <ahyp:hlinkClr val="tx"/>
                    </a:ext>
                  </a:extLst>
                </a:hlinkClick>
              </a:rPr>
              <a:t>[3]</a:t>
            </a:r>
            <a:r>
              <a:rPr lang="en" sz="1050">
                <a:solidFill>
                  <a:srgbClr val="202122"/>
                </a:solidFill>
                <a:highlight>
                  <a:srgbClr val="FFFFFF"/>
                </a:highlight>
              </a:rPr>
              <a:t> A gradient-boosted trees model is built in a stage-wise fashion as in other </a:t>
            </a:r>
            <a:r>
              <a:rPr lang="en" sz="1050">
                <a:solidFill>
                  <a:srgbClr val="0645AD"/>
                </a:solidFill>
                <a:highlight>
                  <a:srgbClr val="FFFFFF"/>
                </a:highlight>
                <a:uFill>
                  <a:noFill/>
                </a:uFill>
                <a:hlinkClick r:id="rId13">
                  <a:extLst>
                    <a:ext uri="{A12FA001-AC4F-418D-AE19-62706E023703}">
                      <ahyp:hlinkClr val="tx"/>
                    </a:ext>
                  </a:extLst>
                </a:hlinkClick>
              </a:rPr>
              <a:t>boosting</a:t>
            </a:r>
            <a:r>
              <a:rPr lang="en" sz="1050">
                <a:solidFill>
                  <a:srgbClr val="202122"/>
                </a:solidFill>
                <a:highlight>
                  <a:srgbClr val="FFFFFF"/>
                </a:highlight>
              </a:rPr>
              <a:t> methods, but it generalizes the other methods by allowing optimization of an arbitrary </a:t>
            </a:r>
            <a:r>
              <a:rPr lang="en" sz="1050">
                <a:solidFill>
                  <a:srgbClr val="0645AD"/>
                </a:solidFill>
                <a:highlight>
                  <a:srgbClr val="FFFFFF"/>
                </a:highlight>
                <a:uFill>
                  <a:noFill/>
                </a:uFill>
                <a:hlinkClick r:id="rId14">
                  <a:extLst>
                    <a:ext uri="{A12FA001-AC4F-418D-AE19-62706E023703}">
                      <ahyp:hlinkClr val="tx"/>
                    </a:ext>
                  </a:extLst>
                </a:hlinkClick>
              </a:rPr>
              <a:t>differentiable</a:t>
            </a:r>
            <a:r>
              <a:rPr lang="en" sz="1050">
                <a:solidFill>
                  <a:srgbClr val="202122"/>
                </a:solidFill>
                <a:highlight>
                  <a:srgbClr val="FFFFFF"/>
                </a:highlight>
              </a:rPr>
              <a:t> </a:t>
            </a:r>
            <a:r>
              <a:rPr lang="en" sz="1050">
                <a:solidFill>
                  <a:srgbClr val="0645AD"/>
                </a:solidFill>
                <a:highlight>
                  <a:srgbClr val="FFFFFF"/>
                </a:highlight>
                <a:uFill>
                  <a:noFill/>
                </a:uFill>
                <a:hlinkClick r:id="rId15">
                  <a:extLst>
                    <a:ext uri="{A12FA001-AC4F-418D-AE19-62706E023703}">
                      <ahyp:hlinkClr val="tx"/>
                    </a:ext>
                  </a:extLst>
                </a:hlinkClick>
              </a:rPr>
              <a:t>loss function</a:t>
            </a:r>
            <a:r>
              <a:rPr lang="en" sz="1050">
                <a:solidFill>
                  <a:srgbClr val="202122"/>
                </a:solidFill>
                <a:highlight>
                  <a:srgbClr val="FFFFFF"/>
                </a:highlight>
              </a:rPr>
              <a:t>.</a:t>
            </a:r>
            <a:endParaRPr sz="1200">
              <a:solidFill>
                <a:srgbClr val="202124"/>
              </a:solidFill>
              <a:highlight>
                <a:srgbClr val="FFFFFF"/>
              </a:highlight>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1242b05cb3f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0" name="Google Shape;1450;g1242b05cb3f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1242b05cb3f_0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1242b05cb3f_0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g1242b05cb3f_0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0" name="Google Shape;1470;g1242b05cb3f_0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8" name="Shape 1478"/>
        <p:cNvGrpSpPr/>
        <p:nvPr/>
      </p:nvGrpSpPr>
      <p:grpSpPr>
        <a:xfrm>
          <a:off x="0" y="0"/>
          <a:ext cx="0" cy="0"/>
          <a:chOff x="0" y="0"/>
          <a:chExt cx="0" cy="0"/>
        </a:xfrm>
      </p:grpSpPr>
      <p:sp>
        <p:nvSpPr>
          <p:cNvPr id="1479" name="Google Shape;1479;g1242b05cb3f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0" name="Google Shape;1480;g1242b05cb3f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50">
                <a:solidFill>
                  <a:schemeClr val="dk1"/>
                </a:solidFill>
                <a:latin typeface="Helvetica Neue"/>
                <a:ea typeface="Helvetica Neue"/>
                <a:cs typeface="Helvetica Neue"/>
                <a:sym typeface="Helvetica Neue"/>
              </a:rPr>
              <a:t>After running the models on the test dataset, we can see that for </a:t>
            </a:r>
            <a:r>
              <a:rPr b="1" lang="en" sz="1050">
                <a:solidFill>
                  <a:schemeClr val="dk1"/>
                </a:solidFill>
                <a:latin typeface="Helvetica Neue"/>
                <a:ea typeface="Helvetica Neue"/>
                <a:cs typeface="Helvetica Neue"/>
                <a:sym typeface="Helvetica Neue"/>
              </a:rPr>
              <a:t>Decision Tree</a:t>
            </a:r>
            <a:r>
              <a:rPr lang="en" sz="1050">
                <a:solidFill>
                  <a:schemeClr val="dk1"/>
                </a:solidFill>
                <a:latin typeface="Helvetica Neue"/>
                <a:ea typeface="Helvetica Neue"/>
                <a:cs typeface="Helvetica Neue"/>
                <a:sym typeface="Helvetica Neue"/>
              </a:rPr>
              <a:t> and </a:t>
            </a:r>
            <a:r>
              <a:rPr b="1" lang="en" sz="1050">
                <a:solidFill>
                  <a:schemeClr val="dk1"/>
                </a:solidFill>
                <a:latin typeface="Helvetica Neue"/>
                <a:ea typeface="Helvetica Neue"/>
                <a:cs typeface="Helvetica Neue"/>
                <a:sym typeface="Helvetica Neue"/>
              </a:rPr>
              <a:t>Random Forest</a:t>
            </a:r>
            <a:r>
              <a:rPr lang="en" sz="1050">
                <a:solidFill>
                  <a:schemeClr val="dk1"/>
                </a:solidFill>
                <a:latin typeface="Helvetica Neue"/>
                <a:ea typeface="Helvetica Neue"/>
                <a:cs typeface="Helvetica Neue"/>
                <a:sym typeface="Helvetica Neue"/>
              </a:rPr>
              <a:t>, the </a:t>
            </a:r>
            <a:r>
              <a:rPr lang="en" sz="1050">
                <a:solidFill>
                  <a:schemeClr val="dk1"/>
                </a:solidFill>
                <a:highlight>
                  <a:srgbClr val="EFF0F1"/>
                </a:highlight>
                <a:latin typeface="Helvetica Neue"/>
                <a:ea typeface="Helvetica Neue"/>
                <a:cs typeface="Helvetica Neue"/>
                <a:sym typeface="Helvetica Neue"/>
              </a:rPr>
              <a:t>Accuracy</a:t>
            </a:r>
            <a:r>
              <a:rPr lang="en" sz="1050">
                <a:solidFill>
                  <a:schemeClr val="dk1"/>
                </a:solidFill>
                <a:latin typeface="Helvetica Neue"/>
                <a:ea typeface="Helvetica Neue"/>
                <a:cs typeface="Helvetica Neue"/>
                <a:sym typeface="Helvetica Neue"/>
              </a:rPr>
              <a:t>, </a:t>
            </a:r>
            <a:r>
              <a:rPr lang="en" sz="1050">
                <a:solidFill>
                  <a:schemeClr val="dk1"/>
                </a:solidFill>
                <a:highlight>
                  <a:srgbClr val="EFF0F1"/>
                </a:highlight>
                <a:latin typeface="Helvetica Neue"/>
                <a:ea typeface="Helvetica Neue"/>
                <a:cs typeface="Helvetica Neue"/>
                <a:sym typeface="Helvetica Neue"/>
              </a:rPr>
              <a:t>TPR</a:t>
            </a:r>
            <a:r>
              <a:rPr lang="en" sz="1050">
                <a:solidFill>
                  <a:schemeClr val="dk1"/>
                </a:solidFill>
                <a:latin typeface="Helvetica Neue"/>
                <a:ea typeface="Helvetica Neue"/>
                <a:cs typeface="Helvetica Neue"/>
                <a:sym typeface="Helvetica Neue"/>
              </a:rPr>
              <a:t> and </a:t>
            </a:r>
            <a:r>
              <a:rPr lang="en" sz="1050">
                <a:solidFill>
                  <a:schemeClr val="dk1"/>
                </a:solidFill>
                <a:highlight>
                  <a:srgbClr val="EFF0F1"/>
                </a:highlight>
                <a:latin typeface="Helvetica Neue"/>
                <a:ea typeface="Helvetica Neue"/>
                <a:cs typeface="Helvetica Neue"/>
                <a:sym typeface="Helvetica Neue"/>
              </a:rPr>
              <a:t>TNR</a:t>
            </a:r>
            <a:r>
              <a:rPr lang="en" sz="1050">
                <a:solidFill>
                  <a:schemeClr val="dk1"/>
                </a:solidFill>
                <a:latin typeface="Helvetica Neue"/>
                <a:ea typeface="Helvetica Neue"/>
                <a:cs typeface="Helvetica Neue"/>
                <a:sym typeface="Helvetica Neue"/>
              </a:rPr>
              <a:t> have decreased significantly while </a:t>
            </a:r>
            <a:r>
              <a:rPr lang="en" sz="1050">
                <a:solidFill>
                  <a:schemeClr val="dk1"/>
                </a:solidFill>
                <a:highlight>
                  <a:srgbClr val="EFF0F1"/>
                </a:highlight>
                <a:latin typeface="Helvetica Neue"/>
                <a:ea typeface="Helvetica Neue"/>
                <a:cs typeface="Helvetica Neue"/>
                <a:sym typeface="Helvetica Neue"/>
              </a:rPr>
              <a:t>FPR</a:t>
            </a:r>
            <a:r>
              <a:rPr lang="en" sz="1050">
                <a:solidFill>
                  <a:schemeClr val="dk1"/>
                </a:solidFill>
                <a:latin typeface="Helvetica Neue"/>
                <a:ea typeface="Helvetica Neue"/>
                <a:cs typeface="Helvetica Neue"/>
                <a:sym typeface="Helvetica Neue"/>
              </a:rPr>
              <a:t> and </a:t>
            </a:r>
            <a:r>
              <a:rPr lang="en" sz="1050">
                <a:solidFill>
                  <a:schemeClr val="dk1"/>
                </a:solidFill>
                <a:highlight>
                  <a:srgbClr val="EFF0F1"/>
                </a:highlight>
                <a:latin typeface="Helvetica Neue"/>
                <a:ea typeface="Helvetica Neue"/>
                <a:cs typeface="Helvetica Neue"/>
                <a:sym typeface="Helvetica Neue"/>
              </a:rPr>
              <a:t>FNR</a:t>
            </a:r>
            <a:r>
              <a:rPr lang="en" sz="1050">
                <a:solidFill>
                  <a:schemeClr val="dk1"/>
                </a:solidFill>
                <a:latin typeface="Helvetica Neue"/>
                <a:ea typeface="Helvetica Neue"/>
                <a:cs typeface="Helvetica Neue"/>
                <a:sym typeface="Helvetica Neue"/>
              </a:rPr>
              <a:t> have also increased significantly.</a:t>
            </a:r>
            <a:endParaRPr sz="1050">
              <a:solidFill>
                <a:schemeClr val="dk1"/>
              </a:solidFill>
              <a:latin typeface="Helvetica Neue"/>
              <a:ea typeface="Helvetica Neue"/>
              <a:cs typeface="Helvetica Neue"/>
              <a:sym typeface="Helvetica Neue"/>
            </a:endParaRPr>
          </a:p>
          <a:p>
            <a:pPr indent="0" lvl="0" marL="0" rtl="0" algn="l">
              <a:lnSpc>
                <a:spcPct val="115000"/>
              </a:lnSpc>
              <a:spcBef>
                <a:spcPts val="1100"/>
              </a:spcBef>
              <a:spcAft>
                <a:spcPts val="0"/>
              </a:spcAft>
              <a:buClr>
                <a:schemeClr val="dk1"/>
              </a:buClr>
              <a:buSzPts val="1100"/>
              <a:buFont typeface="Arial"/>
              <a:buNone/>
            </a:pPr>
            <a:r>
              <a:rPr lang="en" sz="1050">
                <a:solidFill>
                  <a:schemeClr val="dk1"/>
                </a:solidFill>
                <a:latin typeface="Helvetica Neue"/>
                <a:ea typeface="Helvetica Neue"/>
                <a:cs typeface="Helvetica Neue"/>
                <a:sym typeface="Helvetica Neue"/>
              </a:rPr>
              <a:t>This shows that these 2 models have </a:t>
            </a:r>
            <a:r>
              <a:rPr b="1" lang="en" sz="1050">
                <a:solidFill>
                  <a:schemeClr val="dk1"/>
                </a:solidFill>
                <a:latin typeface="Helvetica Neue"/>
                <a:ea typeface="Helvetica Neue"/>
                <a:cs typeface="Helvetica Neue"/>
                <a:sym typeface="Helvetica Neue"/>
              </a:rPr>
              <a:t>overfitted</a:t>
            </a:r>
            <a:r>
              <a:rPr lang="en" sz="1050">
                <a:solidFill>
                  <a:schemeClr val="dk1"/>
                </a:solidFill>
                <a:latin typeface="Helvetica Neue"/>
                <a:ea typeface="Helvetica Neue"/>
                <a:cs typeface="Helvetica Neue"/>
                <a:sym typeface="Helvetica Neue"/>
              </a:rPr>
              <a:t> to our training dataset. This is because the performance on the training dataset is improved at the cost of worse performance on test dataset.</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1220a65aec5_0_2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2" name="Google Shape;1492;g1220a65aec5_0_2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01600" marR="127000" rtl="0" algn="l">
              <a:lnSpc>
                <a:spcPct val="115000"/>
              </a:lnSpc>
              <a:spcBef>
                <a:spcPts val="0"/>
              </a:spcBef>
              <a:spcAft>
                <a:spcPts val="0"/>
              </a:spcAft>
              <a:buNone/>
            </a:pPr>
            <a:r>
              <a:rPr lang="en">
                <a:solidFill>
                  <a:schemeClr val="dk1"/>
                </a:solidFill>
              </a:rPr>
              <a:t>We can see that for </a:t>
            </a:r>
            <a:r>
              <a:rPr b="1" lang="en">
                <a:solidFill>
                  <a:schemeClr val="dk1"/>
                </a:solidFill>
              </a:rPr>
              <a:t>Decision Tree</a:t>
            </a:r>
            <a:r>
              <a:rPr lang="en">
                <a:solidFill>
                  <a:schemeClr val="dk1"/>
                </a:solidFill>
              </a:rPr>
              <a:t> and </a:t>
            </a:r>
            <a:r>
              <a:rPr b="1" lang="en">
                <a:solidFill>
                  <a:schemeClr val="dk1"/>
                </a:solidFill>
              </a:rPr>
              <a:t>Random Forest</a:t>
            </a:r>
            <a:r>
              <a:rPr lang="en">
                <a:solidFill>
                  <a:schemeClr val="dk1"/>
                </a:solidFill>
              </a:rPr>
              <a:t>, the </a:t>
            </a:r>
            <a:r>
              <a:rPr lang="en" sz="1050">
                <a:solidFill>
                  <a:schemeClr val="dk1"/>
                </a:solidFill>
                <a:highlight>
                  <a:srgbClr val="EFF0F1"/>
                </a:highlight>
              </a:rPr>
              <a:t>Accuracy</a:t>
            </a:r>
            <a:r>
              <a:rPr lang="en">
                <a:solidFill>
                  <a:schemeClr val="dk1"/>
                </a:solidFill>
              </a:rPr>
              <a:t>, </a:t>
            </a:r>
            <a:r>
              <a:rPr lang="en" sz="1050">
                <a:solidFill>
                  <a:schemeClr val="dk1"/>
                </a:solidFill>
                <a:highlight>
                  <a:srgbClr val="EFF0F1"/>
                </a:highlight>
              </a:rPr>
              <a:t>TPR</a:t>
            </a:r>
            <a:r>
              <a:rPr lang="en">
                <a:solidFill>
                  <a:schemeClr val="dk1"/>
                </a:solidFill>
              </a:rPr>
              <a:t> and </a:t>
            </a:r>
            <a:r>
              <a:rPr lang="en" sz="1050">
                <a:solidFill>
                  <a:schemeClr val="dk1"/>
                </a:solidFill>
                <a:highlight>
                  <a:srgbClr val="EFF0F1"/>
                </a:highlight>
              </a:rPr>
              <a:t>TNR</a:t>
            </a:r>
            <a:r>
              <a:rPr lang="en">
                <a:solidFill>
                  <a:schemeClr val="dk1"/>
                </a:solidFill>
              </a:rPr>
              <a:t> have decreased significantly and </a:t>
            </a:r>
            <a:r>
              <a:rPr lang="en" sz="1050">
                <a:solidFill>
                  <a:schemeClr val="dk1"/>
                </a:solidFill>
                <a:highlight>
                  <a:srgbClr val="EFF0F1"/>
                </a:highlight>
              </a:rPr>
              <a:t>FPR</a:t>
            </a:r>
            <a:r>
              <a:rPr lang="en">
                <a:solidFill>
                  <a:schemeClr val="dk1"/>
                </a:solidFill>
              </a:rPr>
              <a:t> and </a:t>
            </a:r>
            <a:r>
              <a:rPr lang="en" sz="1050">
                <a:solidFill>
                  <a:schemeClr val="dk1"/>
                </a:solidFill>
                <a:highlight>
                  <a:srgbClr val="EFF0F1"/>
                </a:highlight>
              </a:rPr>
              <a:t>FNR</a:t>
            </a:r>
            <a:r>
              <a:rPr lang="en">
                <a:solidFill>
                  <a:schemeClr val="dk1"/>
                </a:solidFill>
              </a:rPr>
              <a:t> have also increased significantly.</a:t>
            </a:r>
            <a:endParaRPr>
              <a:solidFill>
                <a:schemeClr val="dk1"/>
              </a:solidFill>
            </a:endParaRPr>
          </a:p>
          <a:p>
            <a:pPr indent="0" lvl="0" marL="101600" marR="127000" rtl="0" algn="l">
              <a:lnSpc>
                <a:spcPct val="115000"/>
              </a:lnSpc>
              <a:spcBef>
                <a:spcPts val="1200"/>
              </a:spcBef>
              <a:spcAft>
                <a:spcPts val="0"/>
              </a:spcAft>
              <a:buNone/>
            </a:pPr>
            <a:r>
              <a:rPr lang="en">
                <a:solidFill>
                  <a:schemeClr val="dk1"/>
                </a:solidFill>
              </a:rPr>
              <a:t>This shows that these 2 models have </a:t>
            </a:r>
            <a:r>
              <a:rPr b="1" lang="en">
                <a:solidFill>
                  <a:schemeClr val="dk1"/>
                </a:solidFill>
              </a:rPr>
              <a:t>overfitted</a:t>
            </a:r>
            <a:r>
              <a:rPr lang="en">
                <a:solidFill>
                  <a:schemeClr val="dk1"/>
                </a:solidFill>
              </a:rPr>
              <a:t> to our training dataset. This is because the performance on the training dataset is improved at the cost of worse performance on test dataset.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1220a65aec5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6" name="Google Shape;1506;g1220a65aec5_0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122ce5d94b5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122ce5d94b5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latin typeface="Helvetica Neue"/>
                <a:ea typeface="Helvetica Neue"/>
                <a:cs typeface="Helvetica Neue"/>
                <a:sym typeface="Helvetica Neue"/>
              </a:rPr>
              <a:t>Diabetes is a chronic disease that occurs either when the pancreas does not produce enough insulin or when the body cannot effectively use the insulin it produces. Having diabetes also increases the risk of many complications such as cardiovascular disease and kidney damage. Detecting diabetes early can help pave the way for effective treatment, highlighting the importance of knowing what factors are strongly associated with diabetes. Thus, our problem question is as follows: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1220a65aec5_0_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1220a65aec5_0_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01600" marR="127000" rtl="0" algn="l">
              <a:lnSpc>
                <a:spcPct val="115000"/>
              </a:lnSpc>
              <a:spcBef>
                <a:spcPts val="1200"/>
              </a:spcBef>
              <a:spcAft>
                <a:spcPts val="0"/>
              </a:spcAft>
              <a:buNone/>
            </a:pPr>
            <a:r>
              <a:rPr lang="en" sz="1050">
                <a:solidFill>
                  <a:schemeClr val="dk1"/>
                </a:solidFill>
                <a:highlight>
                  <a:srgbClr val="FFFFFF"/>
                </a:highlight>
                <a:latin typeface="Helvetica Neue"/>
                <a:ea typeface="Helvetica Neue"/>
                <a:cs typeface="Helvetica Neue"/>
                <a:sym typeface="Helvetica Neue"/>
              </a:rPr>
              <a:t>Since we have deduced the most important variables in affecting diabetes using the models, we will re-train the models using only these variables instead of all variables to reduce overfitting issues.</a:t>
            </a:r>
            <a:endParaRPr sz="1050">
              <a:solidFill>
                <a:schemeClr val="dk1"/>
              </a:solidFill>
              <a:highlight>
                <a:srgbClr val="FFFFFF"/>
              </a:highlight>
              <a:latin typeface="Helvetica Neue"/>
              <a:ea typeface="Helvetica Neue"/>
              <a:cs typeface="Helvetica Neue"/>
              <a:sym typeface="Helvetica Neue"/>
            </a:endParaRPr>
          </a:p>
          <a:p>
            <a:pPr indent="0" lvl="0" marL="101600" marR="127000" rtl="0" algn="l">
              <a:lnSpc>
                <a:spcPct val="115000"/>
              </a:lnSpc>
              <a:spcBef>
                <a:spcPts val="1200"/>
              </a:spcBef>
              <a:spcAft>
                <a:spcPts val="0"/>
              </a:spcAft>
              <a:buNone/>
            </a:pPr>
            <a:r>
              <a:rPr lang="en">
                <a:solidFill>
                  <a:schemeClr val="dk1"/>
                </a:solidFill>
                <a:highlight>
                  <a:srgbClr val="FFFFFF"/>
                </a:highlight>
                <a:latin typeface="Roboto"/>
                <a:ea typeface="Roboto"/>
                <a:cs typeface="Roboto"/>
                <a:sym typeface="Roboto"/>
              </a:rPr>
              <a:t>After running the new model on the test dataset, we can see that there is the </a:t>
            </a:r>
            <a:r>
              <a:rPr b="1" lang="en">
                <a:solidFill>
                  <a:schemeClr val="dk1"/>
                </a:solidFill>
                <a:highlight>
                  <a:srgbClr val="FFFFFF"/>
                </a:highlight>
                <a:latin typeface="Roboto"/>
                <a:ea typeface="Roboto"/>
                <a:cs typeface="Roboto"/>
                <a:sym typeface="Roboto"/>
              </a:rPr>
              <a:t>differences between Train vs Test in each metrics is not as significant</a:t>
            </a:r>
            <a:r>
              <a:rPr lang="en">
                <a:solidFill>
                  <a:schemeClr val="dk1"/>
                </a:solidFill>
                <a:highlight>
                  <a:srgbClr val="FFFFFF"/>
                </a:highlight>
                <a:latin typeface="Roboto"/>
                <a:ea typeface="Roboto"/>
                <a:cs typeface="Roboto"/>
                <a:sym typeface="Roboto"/>
              </a:rPr>
              <a:t> as the previous model, this shows that we have improved the model performance by reducing overfitting issues.</a:t>
            </a:r>
            <a:endParaRPr>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1" name="Shape 1531"/>
        <p:cNvGrpSpPr/>
        <p:nvPr/>
      </p:nvGrpSpPr>
      <p:grpSpPr>
        <a:xfrm>
          <a:off x="0" y="0"/>
          <a:ext cx="0" cy="0"/>
          <a:chOff x="0" y="0"/>
          <a:chExt cx="0" cy="0"/>
        </a:xfrm>
      </p:grpSpPr>
      <p:sp>
        <p:nvSpPr>
          <p:cNvPr id="1532" name="Google Shape;1532;g1254a2b4b4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3" name="Google Shape;1533;g1254a2b4b4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01600" marR="127000" rtl="0" algn="l">
              <a:lnSpc>
                <a:spcPct val="115000"/>
              </a:lnSpc>
              <a:spcBef>
                <a:spcPts val="0"/>
              </a:spcBef>
              <a:spcAft>
                <a:spcPts val="0"/>
              </a:spcAft>
              <a:buNone/>
            </a:pPr>
            <a:r>
              <a:rPr lang="en">
                <a:solidFill>
                  <a:schemeClr val="dk1"/>
                </a:solidFill>
              </a:rPr>
              <a:t>We can see that for </a:t>
            </a:r>
            <a:r>
              <a:rPr b="1" lang="en">
                <a:solidFill>
                  <a:schemeClr val="dk1"/>
                </a:solidFill>
              </a:rPr>
              <a:t>Decision Tree</a:t>
            </a:r>
            <a:r>
              <a:rPr lang="en">
                <a:solidFill>
                  <a:schemeClr val="dk1"/>
                </a:solidFill>
              </a:rPr>
              <a:t> and </a:t>
            </a:r>
            <a:r>
              <a:rPr b="1" lang="en">
                <a:solidFill>
                  <a:schemeClr val="dk1"/>
                </a:solidFill>
              </a:rPr>
              <a:t>Random Forest</a:t>
            </a:r>
            <a:r>
              <a:rPr lang="en">
                <a:solidFill>
                  <a:schemeClr val="dk1"/>
                </a:solidFill>
              </a:rPr>
              <a:t>, the </a:t>
            </a:r>
            <a:r>
              <a:rPr lang="en" sz="1050">
                <a:solidFill>
                  <a:schemeClr val="dk1"/>
                </a:solidFill>
                <a:highlight>
                  <a:srgbClr val="EFF0F1"/>
                </a:highlight>
              </a:rPr>
              <a:t>Accuracy</a:t>
            </a:r>
            <a:r>
              <a:rPr lang="en">
                <a:solidFill>
                  <a:schemeClr val="dk1"/>
                </a:solidFill>
              </a:rPr>
              <a:t>, </a:t>
            </a:r>
            <a:r>
              <a:rPr lang="en" sz="1050">
                <a:solidFill>
                  <a:schemeClr val="dk1"/>
                </a:solidFill>
                <a:highlight>
                  <a:srgbClr val="EFF0F1"/>
                </a:highlight>
              </a:rPr>
              <a:t>TPR</a:t>
            </a:r>
            <a:r>
              <a:rPr lang="en">
                <a:solidFill>
                  <a:schemeClr val="dk1"/>
                </a:solidFill>
              </a:rPr>
              <a:t> and </a:t>
            </a:r>
            <a:r>
              <a:rPr lang="en" sz="1050">
                <a:solidFill>
                  <a:schemeClr val="dk1"/>
                </a:solidFill>
                <a:highlight>
                  <a:srgbClr val="EFF0F1"/>
                </a:highlight>
              </a:rPr>
              <a:t>TNR</a:t>
            </a:r>
            <a:r>
              <a:rPr lang="en">
                <a:solidFill>
                  <a:schemeClr val="dk1"/>
                </a:solidFill>
              </a:rPr>
              <a:t> have decreased significantly and </a:t>
            </a:r>
            <a:r>
              <a:rPr lang="en" sz="1050">
                <a:solidFill>
                  <a:schemeClr val="dk1"/>
                </a:solidFill>
                <a:highlight>
                  <a:srgbClr val="EFF0F1"/>
                </a:highlight>
              </a:rPr>
              <a:t>FPR</a:t>
            </a:r>
            <a:r>
              <a:rPr lang="en">
                <a:solidFill>
                  <a:schemeClr val="dk1"/>
                </a:solidFill>
              </a:rPr>
              <a:t> and </a:t>
            </a:r>
            <a:r>
              <a:rPr lang="en" sz="1050">
                <a:solidFill>
                  <a:schemeClr val="dk1"/>
                </a:solidFill>
                <a:highlight>
                  <a:srgbClr val="EFF0F1"/>
                </a:highlight>
              </a:rPr>
              <a:t>FNR</a:t>
            </a:r>
            <a:r>
              <a:rPr lang="en">
                <a:solidFill>
                  <a:schemeClr val="dk1"/>
                </a:solidFill>
              </a:rPr>
              <a:t> have also increased significantly.</a:t>
            </a:r>
            <a:endParaRPr>
              <a:solidFill>
                <a:schemeClr val="dk1"/>
              </a:solidFill>
            </a:endParaRPr>
          </a:p>
          <a:p>
            <a:pPr indent="0" lvl="0" marL="101600" marR="127000" rtl="0" algn="l">
              <a:lnSpc>
                <a:spcPct val="115000"/>
              </a:lnSpc>
              <a:spcBef>
                <a:spcPts val="1200"/>
              </a:spcBef>
              <a:spcAft>
                <a:spcPts val="0"/>
              </a:spcAft>
              <a:buNone/>
            </a:pPr>
            <a:r>
              <a:rPr lang="en">
                <a:solidFill>
                  <a:schemeClr val="dk1"/>
                </a:solidFill>
              </a:rPr>
              <a:t>This shows that these 2 models have </a:t>
            </a:r>
            <a:r>
              <a:rPr b="1" lang="en">
                <a:solidFill>
                  <a:schemeClr val="dk1"/>
                </a:solidFill>
              </a:rPr>
              <a:t>overfitted</a:t>
            </a:r>
            <a:r>
              <a:rPr lang="en">
                <a:solidFill>
                  <a:schemeClr val="dk1"/>
                </a:solidFill>
              </a:rPr>
              <a:t> to our training dataset. This is because the performance on the training dataset is improved at the cost of worse performance on test dataset.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g1254a2b4b45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7" name="Google Shape;1547;g1254a2b4b45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01600" marR="127000" rtl="0" algn="l">
              <a:lnSpc>
                <a:spcPct val="115000"/>
              </a:lnSpc>
              <a:spcBef>
                <a:spcPts val="1200"/>
              </a:spcBef>
              <a:spcAft>
                <a:spcPts val="0"/>
              </a:spcAft>
              <a:buNone/>
            </a:pPr>
            <a:r>
              <a:rPr lang="en" sz="1050">
                <a:solidFill>
                  <a:schemeClr val="dk1"/>
                </a:solidFill>
                <a:highlight>
                  <a:srgbClr val="FFFFFF"/>
                </a:highlight>
                <a:latin typeface="Helvetica Neue"/>
                <a:ea typeface="Helvetica Neue"/>
                <a:cs typeface="Helvetica Neue"/>
                <a:sym typeface="Helvetica Neue"/>
              </a:rPr>
              <a:t>Since we have deduced the most important variables in affecting diabetes using the models, we will re-train the models using only these variables instead of all variables to reduce overfitting issues.</a:t>
            </a:r>
            <a:endParaRPr sz="1050">
              <a:solidFill>
                <a:schemeClr val="dk1"/>
              </a:solidFill>
              <a:highlight>
                <a:srgbClr val="FFFFFF"/>
              </a:highlight>
              <a:latin typeface="Helvetica Neue"/>
              <a:ea typeface="Helvetica Neue"/>
              <a:cs typeface="Helvetica Neue"/>
              <a:sym typeface="Helvetica Neue"/>
            </a:endParaRPr>
          </a:p>
          <a:p>
            <a:pPr indent="0" lvl="0" marL="101600" marR="127000" rtl="0" algn="l">
              <a:lnSpc>
                <a:spcPct val="115000"/>
              </a:lnSpc>
              <a:spcBef>
                <a:spcPts val="1200"/>
              </a:spcBef>
              <a:spcAft>
                <a:spcPts val="0"/>
              </a:spcAft>
              <a:buNone/>
            </a:pPr>
            <a:r>
              <a:rPr lang="en">
                <a:solidFill>
                  <a:schemeClr val="dk1"/>
                </a:solidFill>
                <a:highlight>
                  <a:srgbClr val="FFFFFF"/>
                </a:highlight>
                <a:latin typeface="Roboto"/>
                <a:ea typeface="Roboto"/>
                <a:cs typeface="Roboto"/>
                <a:sym typeface="Roboto"/>
              </a:rPr>
              <a:t>After running the new model on the test dataset, we can see that there is the </a:t>
            </a:r>
            <a:r>
              <a:rPr b="1" lang="en">
                <a:solidFill>
                  <a:schemeClr val="dk1"/>
                </a:solidFill>
                <a:highlight>
                  <a:srgbClr val="FFFFFF"/>
                </a:highlight>
                <a:latin typeface="Roboto"/>
                <a:ea typeface="Roboto"/>
                <a:cs typeface="Roboto"/>
                <a:sym typeface="Roboto"/>
              </a:rPr>
              <a:t>differences between Train vs Test in each metrics is not as significant</a:t>
            </a:r>
            <a:r>
              <a:rPr lang="en">
                <a:solidFill>
                  <a:schemeClr val="dk1"/>
                </a:solidFill>
                <a:highlight>
                  <a:srgbClr val="FFFFFF"/>
                </a:highlight>
                <a:latin typeface="Roboto"/>
                <a:ea typeface="Roboto"/>
                <a:cs typeface="Roboto"/>
                <a:sym typeface="Roboto"/>
              </a:rPr>
              <a:t> as the previous model, this shows that we have improved the model performance by reducing overfitting issues.</a:t>
            </a:r>
            <a:endParaRPr>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0" name="Shape 1560"/>
        <p:cNvGrpSpPr/>
        <p:nvPr/>
      </p:nvGrpSpPr>
      <p:grpSpPr>
        <a:xfrm>
          <a:off x="0" y="0"/>
          <a:ext cx="0" cy="0"/>
          <a:chOff x="0" y="0"/>
          <a:chExt cx="0" cy="0"/>
        </a:xfrm>
      </p:grpSpPr>
      <p:sp>
        <p:nvSpPr>
          <p:cNvPr id="1561" name="Google Shape;1561;g1220a65aec5_0_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2" name="Google Shape;1562;g1220a65aec5_0_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2" name="Shape 1602"/>
        <p:cNvGrpSpPr/>
        <p:nvPr/>
      </p:nvGrpSpPr>
      <p:grpSpPr>
        <a:xfrm>
          <a:off x="0" y="0"/>
          <a:ext cx="0" cy="0"/>
          <a:chOff x="0" y="0"/>
          <a:chExt cx="0" cy="0"/>
        </a:xfrm>
      </p:grpSpPr>
      <p:sp>
        <p:nvSpPr>
          <p:cNvPr id="1603" name="Google Shape;1603;g12532ba0fc4_0_10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4" name="Google Shape;1604;g12532ba0fc4_0_10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highlight>
                  <a:srgbClr val="FFFFFF"/>
                </a:highlight>
                <a:latin typeface="Helvetica Neue"/>
                <a:ea typeface="Helvetica Neue"/>
                <a:cs typeface="Helvetica Neue"/>
                <a:sym typeface="Helvetica Neue"/>
              </a:rPr>
              <a:t>From this project, we learned new EDA techniques like </a:t>
            </a:r>
            <a:r>
              <a:rPr lang="en">
                <a:solidFill>
                  <a:schemeClr val="dk1"/>
                </a:solidFill>
                <a:latin typeface="Helvetica Neue"/>
                <a:ea typeface="Helvetica Neue"/>
                <a:cs typeface="Helvetica Neue"/>
                <a:sym typeface="Helvetica Neue"/>
              </a:rPr>
              <a:t>Cramer’s V correlation matrix to understand the strength of the relationship between categorical variables. </a:t>
            </a:r>
            <a:r>
              <a:rPr lang="en" sz="1200">
                <a:solidFill>
                  <a:schemeClr val="dk1"/>
                </a:solidFill>
                <a:latin typeface="Calibri"/>
                <a:ea typeface="Calibri"/>
                <a:cs typeface="Calibri"/>
                <a:sym typeface="Calibri"/>
              </a:rPr>
              <a:t>We also learned how to use different machine learning models, such as random forest as well as gradient boosting for classification models.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We learned how to extract and focus on the more important variables to reduce the overfitting issues in our classification models. Through the use of the feature importances of each model, we were able to determine which factors were more crucial in predicting the response variable.</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Through our findings, we learnt that there are certain factors that we can focus on so as to reduce the risk of diabetes. Such factors that we can monitor would be our BMI, general health, cholesterol and blood pressure. Measures that we could take include a healthy amount of physical exercise and a balanced nutritional intake. Monitoring our cholesterol level and blood pressure would also shed light on how healthy our current eating habits are and whether we are at risk of diabetes.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However, we should not just rely on these factors as the only guide to prevent diabetes as this dataset includes surveyees who ever had Type 1 or Type 2 diabetes which may affect the accuracy and reliability of the dataset.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9" name="Shape 1679"/>
        <p:cNvGrpSpPr/>
        <p:nvPr/>
      </p:nvGrpSpPr>
      <p:grpSpPr>
        <a:xfrm>
          <a:off x="0" y="0"/>
          <a:ext cx="0" cy="0"/>
          <a:chOff x="0" y="0"/>
          <a:chExt cx="0" cy="0"/>
        </a:xfrm>
      </p:grpSpPr>
      <p:sp>
        <p:nvSpPr>
          <p:cNvPr id="1680" name="Google Shape;1680;g1220a65aec5_0_2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1" name="Google Shape;1681;g1220a65aec5_0_2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1237b7eca8f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1237b7eca8f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1100"/>
              <a:buFont typeface="Arial"/>
              <a:buNone/>
            </a:pPr>
            <a:r>
              <a:t/>
            </a:r>
            <a:endParaRPr i="1" sz="1050">
              <a:solidFill>
                <a:schemeClr val="dk1"/>
              </a:solidFill>
              <a:highlight>
                <a:srgbClr val="FFFFFF"/>
              </a:highlight>
              <a:latin typeface="Helvetica Neue"/>
              <a:ea typeface="Helvetica Neue"/>
              <a:cs typeface="Helvetica Neue"/>
              <a:sym typeface="Helvetica Neue"/>
            </a:endParaRPr>
          </a:p>
          <a:p>
            <a:pPr indent="0" lvl="0" marL="0" rtl="0" algn="l">
              <a:lnSpc>
                <a:spcPct val="122222"/>
              </a:lnSpc>
              <a:spcBef>
                <a:spcPts val="0"/>
              </a:spcBef>
              <a:spcAft>
                <a:spcPts val="0"/>
              </a:spcAft>
              <a:buClr>
                <a:schemeClr val="dk1"/>
              </a:buClr>
              <a:buSzPts val="1100"/>
              <a:buFont typeface="Arial"/>
              <a:buNone/>
            </a:pPr>
            <a:r>
              <a:rPr b="1" lang="en" sz="2700">
                <a:solidFill>
                  <a:srgbClr val="202124"/>
                </a:solidFill>
                <a:highlight>
                  <a:srgbClr val="FFFFFF"/>
                </a:highlight>
              </a:rPr>
              <a:t>Diabetes Health Indicators Dataset Notebook</a:t>
            </a:r>
            <a:endParaRPr i="1" sz="1050">
              <a:solidFill>
                <a:schemeClr val="dk1"/>
              </a:solidFill>
              <a:highlight>
                <a:srgbClr val="FFFFFF"/>
              </a:highlight>
              <a:latin typeface="Helvetica Neue"/>
              <a:ea typeface="Helvetica Neue"/>
              <a:cs typeface="Helvetica Neue"/>
              <a:sym typeface="Helvetica Neue"/>
            </a:endParaRPr>
          </a:p>
          <a:p>
            <a:pPr indent="0" lvl="0" marL="0" rtl="0" algn="l">
              <a:spcBef>
                <a:spcPts val="1200"/>
              </a:spcBef>
              <a:spcAft>
                <a:spcPts val="0"/>
              </a:spcAft>
              <a:buNone/>
            </a:pPr>
            <a:r>
              <a:rPr lang="en" sz="750">
                <a:solidFill>
                  <a:srgbClr val="5F6368"/>
                </a:solidFill>
                <a:highlight>
                  <a:srgbClr val="FFFFFF"/>
                </a:highlight>
                <a:latin typeface="Courier New"/>
                <a:ea typeface="Courier New"/>
                <a:cs typeface="Courier New"/>
                <a:sym typeface="Courier New"/>
              </a:rPr>
              <a:t>ALEX TEBOUL</a:t>
            </a:r>
            <a:endParaRPr/>
          </a:p>
          <a:p>
            <a:pPr indent="-298450" lvl="0" marL="558800" marR="127000" rtl="0" algn="l">
              <a:lnSpc>
                <a:spcPct val="115000"/>
              </a:lnSpc>
              <a:spcBef>
                <a:spcPts val="1200"/>
              </a:spcBef>
              <a:spcAft>
                <a:spcPts val="0"/>
              </a:spcAft>
              <a:buClr>
                <a:schemeClr val="dk1"/>
              </a:buClr>
              <a:buSzPts val="1100"/>
              <a:buChar char="●"/>
            </a:pPr>
            <a:r>
              <a:rPr lang="en">
                <a:solidFill>
                  <a:schemeClr val="dk1"/>
                </a:solidFill>
              </a:rPr>
              <a:t>There are </a:t>
            </a:r>
            <a:r>
              <a:rPr lang="en" sz="1050">
                <a:solidFill>
                  <a:schemeClr val="dk1"/>
                </a:solidFill>
                <a:highlight>
                  <a:srgbClr val="EFF0F1"/>
                </a:highlight>
              </a:rPr>
              <a:t>22</a:t>
            </a:r>
            <a:r>
              <a:rPr lang="en">
                <a:solidFill>
                  <a:schemeClr val="dk1"/>
                </a:solidFill>
              </a:rPr>
              <a:t> variables/columns and </a:t>
            </a:r>
            <a:r>
              <a:rPr lang="en" sz="1050">
                <a:solidFill>
                  <a:schemeClr val="dk1"/>
                </a:solidFill>
                <a:highlight>
                  <a:srgbClr val="EFF0F1"/>
                </a:highlight>
              </a:rPr>
              <a:t>70692</a:t>
            </a:r>
            <a:r>
              <a:rPr lang="en">
                <a:solidFill>
                  <a:schemeClr val="dk1"/>
                </a:solidFill>
              </a:rPr>
              <a:t> samples/rows in the dataset.</a:t>
            </a:r>
            <a:endParaRPr>
              <a:solidFill>
                <a:schemeClr val="dk1"/>
              </a:solidFill>
            </a:endParaRPr>
          </a:p>
          <a:p>
            <a:pPr indent="-298450" lvl="0" marL="558800" marR="127000" rtl="0" algn="l">
              <a:lnSpc>
                <a:spcPct val="115000"/>
              </a:lnSpc>
              <a:spcBef>
                <a:spcPts val="0"/>
              </a:spcBef>
              <a:spcAft>
                <a:spcPts val="0"/>
              </a:spcAft>
              <a:buClr>
                <a:schemeClr val="dk1"/>
              </a:buClr>
              <a:buSzPts val="1100"/>
              <a:buChar char="●"/>
            </a:pPr>
            <a:r>
              <a:rPr lang="en">
                <a:solidFill>
                  <a:schemeClr val="dk1"/>
                </a:solidFill>
              </a:rPr>
              <a:t>The response variable seems to be </a:t>
            </a:r>
            <a:r>
              <a:rPr lang="en" sz="1050">
                <a:solidFill>
                  <a:schemeClr val="dk1"/>
                </a:solidFill>
                <a:highlight>
                  <a:srgbClr val="EFF0F1"/>
                </a:highlight>
              </a:rPr>
              <a:t>Diabetes_binary</a:t>
            </a:r>
            <a:r>
              <a:rPr lang="en">
                <a:solidFill>
                  <a:schemeClr val="dk1"/>
                </a:solidFill>
              </a:rPr>
              <a:t>, while the remaining </a:t>
            </a:r>
            <a:r>
              <a:rPr lang="en" sz="1050">
                <a:solidFill>
                  <a:schemeClr val="dk1"/>
                </a:solidFill>
                <a:highlight>
                  <a:srgbClr val="EFF0F1"/>
                </a:highlight>
              </a:rPr>
              <a:t>21</a:t>
            </a:r>
            <a:r>
              <a:rPr lang="en">
                <a:solidFill>
                  <a:schemeClr val="dk1"/>
                </a:solidFill>
              </a:rPr>
              <a:t> are most likely predictors.</a:t>
            </a:r>
            <a:endParaRPr>
              <a:solidFill>
                <a:schemeClr val="dk1"/>
              </a:solidFill>
            </a:endParaRPr>
          </a:p>
          <a:p>
            <a:pPr indent="-298450" lvl="0" marL="558800" marR="127000" rtl="0" algn="l">
              <a:lnSpc>
                <a:spcPct val="115000"/>
              </a:lnSpc>
              <a:spcBef>
                <a:spcPts val="0"/>
              </a:spcBef>
              <a:spcAft>
                <a:spcPts val="0"/>
              </a:spcAft>
              <a:buClr>
                <a:schemeClr val="dk1"/>
              </a:buClr>
              <a:buSzPts val="1100"/>
              <a:buChar char="●"/>
            </a:pPr>
            <a:r>
              <a:rPr lang="en">
                <a:solidFill>
                  <a:schemeClr val="dk1"/>
                </a:solidFill>
              </a:rPr>
              <a:t>All </a:t>
            </a:r>
            <a:r>
              <a:rPr lang="en" sz="1050">
                <a:solidFill>
                  <a:schemeClr val="dk1"/>
                </a:solidFill>
                <a:highlight>
                  <a:srgbClr val="EFF0F1"/>
                </a:highlight>
              </a:rPr>
              <a:t>22</a:t>
            </a:r>
            <a:r>
              <a:rPr lang="en">
                <a:solidFill>
                  <a:schemeClr val="dk1"/>
                </a:solidFill>
              </a:rPr>
              <a:t> variables are identified as </a:t>
            </a:r>
            <a:r>
              <a:rPr lang="en" sz="1050">
                <a:solidFill>
                  <a:schemeClr val="dk1"/>
                </a:solidFill>
                <a:highlight>
                  <a:srgbClr val="EFF0F1"/>
                </a:highlight>
              </a:rPr>
              <a:t>float64</a:t>
            </a:r>
            <a:r>
              <a:rPr lang="en">
                <a:solidFill>
                  <a:schemeClr val="dk1"/>
                </a:solidFill>
              </a:rPr>
              <a:t> by default, but they are a mixed of </a:t>
            </a:r>
            <a:r>
              <a:rPr b="1" lang="en">
                <a:solidFill>
                  <a:schemeClr val="dk1"/>
                </a:solidFill>
              </a:rPr>
              <a:t>15 Categorical Variables</a:t>
            </a:r>
            <a:r>
              <a:rPr lang="en">
                <a:solidFill>
                  <a:schemeClr val="dk1"/>
                </a:solidFill>
              </a:rPr>
              <a:t> and </a:t>
            </a:r>
            <a:r>
              <a:rPr b="1" lang="en">
                <a:solidFill>
                  <a:schemeClr val="dk1"/>
                </a:solidFill>
              </a:rPr>
              <a:t>7 Numerical Variables</a:t>
            </a:r>
            <a:r>
              <a:rPr lang="en">
                <a:solidFill>
                  <a:schemeClr val="dk1"/>
                </a:solidFill>
              </a:rPr>
              <a:t>.</a:t>
            </a:r>
            <a:endParaRPr>
              <a:solidFill>
                <a:schemeClr val="dk1"/>
              </a:solidFill>
            </a:endParaRPr>
          </a:p>
          <a:p>
            <a:pPr indent="-298450" lvl="0" marL="558800" marR="127000" rtl="0" algn="l">
              <a:lnSpc>
                <a:spcPct val="115000"/>
              </a:lnSpc>
              <a:spcBef>
                <a:spcPts val="0"/>
              </a:spcBef>
              <a:spcAft>
                <a:spcPts val="0"/>
              </a:spcAft>
              <a:buClr>
                <a:schemeClr val="dk1"/>
              </a:buClr>
              <a:buSzPts val="1100"/>
              <a:buChar char="●"/>
            </a:pPr>
            <a:r>
              <a:rPr lang="en">
                <a:solidFill>
                  <a:schemeClr val="dk1"/>
                </a:solidFill>
              </a:rPr>
              <a:t>After inspection, none of the variables/features seem to have any missing value.</a:t>
            </a:r>
            <a:endParaRPr>
              <a:solidFill>
                <a:schemeClr val="dk1"/>
              </a:solidFill>
            </a:endParaRPr>
          </a:p>
          <a:p>
            <a:pPr indent="0" lvl="0" marL="0" rtl="0" algn="l">
              <a:spcBef>
                <a:spcPts val="7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122ce5d94b5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122ce5d94b5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122ce5d94b5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122ce5d94b5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1237b7eca8f_0_10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1237b7eca8f_0_10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spcBef>
                <a:spcPts val="2000"/>
              </a:spcBef>
              <a:spcAft>
                <a:spcPts val="0"/>
              </a:spcAft>
              <a:buNone/>
            </a:pPr>
            <a:r>
              <a:rPr b="1" lang="en" sz="1350">
                <a:solidFill>
                  <a:schemeClr val="dk1"/>
                </a:solidFill>
                <a:highlight>
                  <a:srgbClr val="FFFFFF"/>
                </a:highlight>
                <a:latin typeface="Helvetica Neue"/>
                <a:ea typeface="Helvetica Neue"/>
                <a:cs typeface="Helvetica Neue"/>
                <a:sym typeface="Helvetica Neue"/>
              </a:rPr>
              <a:t>2.1 </a:t>
            </a:r>
            <a:r>
              <a:rPr b="1" lang="en" sz="1350">
                <a:solidFill>
                  <a:schemeClr val="dk1"/>
                </a:solidFill>
                <a:highlight>
                  <a:srgbClr val="FFFFFF"/>
                </a:highlight>
                <a:latin typeface="Helvetica Neue"/>
                <a:ea typeface="Helvetica Neue"/>
                <a:cs typeface="Helvetica Neue"/>
                <a:sym typeface="Helvetica Neue"/>
              </a:rPr>
              <a:t>Renaming binary data</a:t>
            </a:r>
            <a:endParaRPr b="1" sz="1350">
              <a:solidFill>
                <a:schemeClr val="dk1"/>
              </a:solidFill>
              <a:highlight>
                <a:srgbClr val="FFFFFF"/>
              </a:highlight>
              <a:latin typeface="Helvetica Neue"/>
              <a:ea typeface="Helvetica Neue"/>
              <a:cs typeface="Helvetica Neue"/>
              <a:sym typeface="Helvetica Neue"/>
            </a:endParaRPr>
          </a:p>
          <a:p>
            <a:pPr indent="457200" lvl="0" marL="0" rtl="0" algn="l">
              <a:spcBef>
                <a:spcPts val="2000"/>
              </a:spcBef>
              <a:spcAft>
                <a:spcPts val="0"/>
              </a:spcAft>
              <a:buClr>
                <a:schemeClr val="dk1"/>
              </a:buClr>
              <a:buSzPts val="1100"/>
              <a:buFont typeface="Arial"/>
              <a:buNone/>
            </a:pPr>
            <a:r>
              <a:rPr b="1" lang="en" sz="1350">
                <a:solidFill>
                  <a:schemeClr val="dk1"/>
                </a:solidFill>
                <a:latin typeface="Helvetica Neue"/>
                <a:ea typeface="Helvetica Neue"/>
                <a:cs typeface="Helvetica Neue"/>
                <a:sym typeface="Helvetica Neue"/>
              </a:rPr>
              <a:t>2.2 Normalising the dataset</a:t>
            </a:r>
            <a:endParaRPr b="1" sz="1350">
              <a:solidFill>
                <a:schemeClr val="dk1"/>
              </a:solidFill>
              <a:latin typeface="Helvetica Neue"/>
              <a:ea typeface="Helvetica Neue"/>
              <a:cs typeface="Helvetica Neue"/>
              <a:sym typeface="Helvetica Neue"/>
            </a:endParaRPr>
          </a:p>
          <a:p>
            <a:pPr indent="0" lvl="0" marL="101600" marR="114300" rtl="0" algn="l">
              <a:lnSpc>
                <a:spcPct val="115000"/>
              </a:lnSpc>
              <a:spcBef>
                <a:spcPts val="1100"/>
              </a:spcBef>
              <a:spcAft>
                <a:spcPts val="0"/>
              </a:spcAft>
              <a:buClr>
                <a:schemeClr val="dk1"/>
              </a:buClr>
              <a:buSzPts val="1100"/>
              <a:buFont typeface="Arial"/>
              <a:buNone/>
            </a:pPr>
            <a:r>
              <a:rPr lang="en" sz="1050">
                <a:solidFill>
                  <a:schemeClr val="dk1"/>
                </a:solidFill>
                <a:latin typeface="Helvetica Neue"/>
                <a:ea typeface="Helvetica Neue"/>
                <a:cs typeface="Helvetica Neue"/>
                <a:sym typeface="Helvetica Neue"/>
              </a:rPr>
              <a:t>Samples do not need to be normalised as the given data has been normalised to </a:t>
            </a:r>
            <a:r>
              <a:rPr lang="en" sz="1050">
                <a:solidFill>
                  <a:schemeClr val="dk1"/>
                </a:solidFill>
                <a:highlight>
                  <a:srgbClr val="EFF0F1"/>
                </a:highlight>
                <a:latin typeface="Helvetica Neue"/>
                <a:ea typeface="Helvetica Neue"/>
                <a:cs typeface="Helvetica Neue"/>
                <a:sym typeface="Helvetica Neue"/>
              </a:rPr>
              <a:t>50:50</a:t>
            </a:r>
            <a:r>
              <a:rPr lang="en" sz="1050">
                <a:solidFill>
                  <a:schemeClr val="dk1"/>
                </a:solidFill>
                <a:latin typeface="Helvetica Neue"/>
                <a:ea typeface="Helvetica Neue"/>
                <a:cs typeface="Helvetica Neue"/>
                <a:sym typeface="Helvetica Neue"/>
              </a:rPr>
              <a:t> for the response variable </a:t>
            </a:r>
            <a:r>
              <a:rPr lang="en" sz="1050">
                <a:solidFill>
                  <a:schemeClr val="dk1"/>
                </a:solidFill>
                <a:highlight>
                  <a:srgbClr val="EFF0F1"/>
                </a:highlight>
                <a:latin typeface="Helvetica Neue"/>
                <a:ea typeface="Helvetica Neue"/>
                <a:cs typeface="Helvetica Neue"/>
                <a:sym typeface="Helvetica Neue"/>
              </a:rPr>
              <a:t>Diabetes_binary</a:t>
            </a:r>
            <a:endParaRPr sz="1050">
              <a:solidFill>
                <a:schemeClr val="dk1"/>
              </a:solidFill>
              <a:highlight>
                <a:srgbClr val="EFF0F1"/>
              </a:highlight>
              <a:latin typeface="Helvetica Neue"/>
              <a:ea typeface="Helvetica Neue"/>
              <a:cs typeface="Helvetica Neue"/>
              <a:sym typeface="Helvetica Neue"/>
            </a:endParaRPr>
          </a:p>
          <a:p>
            <a:pPr indent="0" lvl="0" marL="292100" marR="304800" rtl="0" algn="l">
              <a:spcBef>
                <a:spcPts val="1000"/>
              </a:spcBef>
              <a:spcAft>
                <a:spcPts val="0"/>
              </a:spcAft>
              <a:buClr>
                <a:schemeClr val="dk1"/>
              </a:buClr>
              <a:buSzPts val="1100"/>
              <a:buFont typeface="Arial"/>
              <a:buNone/>
            </a:pPr>
            <a:r>
              <a:rPr b="1" lang="en" sz="1350">
                <a:solidFill>
                  <a:schemeClr val="dk1"/>
                </a:solidFill>
                <a:latin typeface="Helvetica Neue"/>
                <a:ea typeface="Helvetica Neue"/>
                <a:cs typeface="Helvetica Neue"/>
                <a:sym typeface="Helvetica Neue"/>
              </a:rPr>
              <a:t>2.3 Removing Outliers</a:t>
            </a:r>
            <a:endParaRPr b="1" sz="1350">
              <a:solidFill>
                <a:schemeClr val="dk1"/>
              </a:solidFill>
              <a:latin typeface="Helvetica Neue"/>
              <a:ea typeface="Helvetica Neue"/>
              <a:cs typeface="Helvetica Neue"/>
              <a:sym typeface="Helvetica Neue"/>
            </a:endParaRPr>
          </a:p>
          <a:p>
            <a:pPr indent="0" lvl="0" marL="101600" marR="114300" rtl="0" algn="l">
              <a:lnSpc>
                <a:spcPct val="115000"/>
              </a:lnSpc>
              <a:spcBef>
                <a:spcPts val="1100"/>
              </a:spcBef>
              <a:spcAft>
                <a:spcPts val="0"/>
              </a:spcAft>
              <a:buClr>
                <a:schemeClr val="dk1"/>
              </a:buClr>
              <a:buSzPts val="1100"/>
              <a:buFont typeface="Arial"/>
              <a:buNone/>
            </a:pPr>
            <a:r>
              <a:rPr lang="en" sz="1050">
                <a:solidFill>
                  <a:schemeClr val="dk1"/>
                </a:solidFill>
                <a:latin typeface="Helvetica Neue"/>
                <a:ea typeface="Helvetica Neue"/>
                <a:cs typeface="Helvetica Neue"/>
                <a:sym typeface="Helvetica Neue"/>
              </a:rPr>
              <a:t>To be continued after exploring of dataset</a:t>
            </a:r>
            <a:endParaRPr sz="1050">
              <a:solidFill>
                <a:schemeClr val="dk1"/>
              </a:solidFill>
              <a:latin typeface="Helvetica Neue"/>
              <a:ea typeface="Helvetica Neue"/>
              <a:cs typeface="Helvetica Neue"/>
              <a:sym typeface="Helvetica Neue"/>
            </a:endParaRPr>
          </a:p>
          <a:p>
            <a:pPr indent="0" lvl="0" marL="292100" marR="304800" rtl="0" algn="l">
              <a:spcBef>
                <a:spcPts val="1000"/>
              </a:spcBef>
              <a:spcAft>
                <a:spcPts val="0"/>
              </a:spcAft>
              <a:buClr>
                <a:schemeClr val="dk1"/>
              </a:buClr>
              <a:buSzPts val="1100"/>
              <a:buFont typeface="Arial"/>
              <a:buNone/>
            </a:pPr>
            <a:r>
              <a:rPr b="1" lang="en" sz="1350">
                <a:solidFill>
                  <a:schemeClr val="dk1"/>
                </a:solidFill>
                <a:latin typeface="Helvetica Neue"/>
                <a:ea typeface="Helvetica Neue"/>
                <a:cs typeface="Helvetica Neue"/>
                <a:sym typeface="Helvetica Neue"/>
              </a:rPr>
              <a:t>2.4 Spliting data into Training and Test Sets</a:t>
            </a:r>
            <a:endParaRPr b="1" sz="1350">
              <a:solidFill>
                <a:schemeClr val="dk1"/>
              </a:solidFill>
              <a:latin typeface="Helvetica Neue"/>
              <a:ea typeface="Helvetica Neue"/>
              <a:cs typeface="Helvetica Neue"/>
              <a:sym typeface="Helvetica Neue"/>
            </a:endParaRPr>
          </a:p>
          <a:p>
            <a:pPr indent="0" lvl="0" marL="101600" marR="114300" rtl="0" algn="l">
              <a:lnSpc>
                <a:spcPct val="115000"/>
              </a:lnSpc>
              <a:spcBef>
                <a:spcPts val="1100"/>
              </a:spcBef>
              <a:spcAft>
                <a:spcPts val="0"/>
              </a:spcAft>
              <a:buClr>
                <a:schemeClr val="dk1"/>
              </a:buClr>
              <a:buSzPts val="1100"/>
              <a:buFont typeface="Arial"/>
              <a:buNone/>
            </a:pPr>
            <a:r>
              <a:rPr lang="en" sz="1050">
                <a:solidFill>
                  <a:schemeClr val="dk1"/>
                </a:solidFill>
                <a:latin typeface="Helvetica Neue"/>
                <a:ea typeface="Helvetica Neue"/>
                <a:cs typeface="Helvetica Neue"/>
                <a:sym typeface="Helvetica Neue"/>
              </a:rPr>
              <a:t>Dataset will be split into 80% for training set and 20% for testing set</a:t>
            </a:r>
            <a:endParaRPr sz="105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1242b05cb3f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7" name="Google Shape;1117;g1242b05cb3f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1254a2b4b45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1254a2b4b45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
    <p:spTree>
      <p:nvGrpSpPr>
        <p:cNvPr id="50" name="Shape 50"/>
        <p:cNvGrpSpPr/>
        <p:nvPr/>
      </p:nvGrpSpPr>
      <p:grpSpPr>
        <a:xfrm>
          <a:off x="0" y="0"/>
          <a:ext cx="0" cy="0"/>
          <a:chOff x="0" y="0"/>
          <a:chExt cx="0" cy="0"/>
        </a:xfrm>
      </p:grpSpPr>
      <p:sp>
        <p:nvSpPr>
          <p:cNvPr id="51" name="Google Shape;51;p13"/>
          <p:cNvSpPr txBox="1"/>
          <p:nvPr>
            <p:ph type="ctrTitle"/>
          </p:nvPr>
        </p:nvSpPr>
        <p:spPr>
          <a:xfrm>
            <a:off x="2644650" y="371475"/>
            <a:ext cx="3854700" cy="99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5200">
                <a:latin typeface="Bungee"/>
                <a:ea typeface="Bungee"/>
                <a:cs typeface="Bungee"/>
                <a:sym typeface="Bungee"/>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2" name="Google Shape;52;p13"/>
          <p:cNvSpPr txBox="1"/>
          <p:nvPr>
            <p:ph idx="1" type="subTitle"/>
          </p:nvPr>
        </p:nvSpPr>
        <p:spPr>
          <a:xfrm>
            <a:off x="2644650" y="2072125"/>
            <a:ext cx="3854700" cy="12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a:solidFill>
                  <a:srgbClr val="FFFFFF"/>
                </a:solidFill>
                <a:latin typeface="Cairo"/>
                <a:ea typeface="Cairo"/>
                <a:cs typeface="Cairo"/>
                <a:sym typeface="Cairo"/>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3" name="Google Shape;53;p13"/>
          <p:cNvSpPr txBox="1"/>
          <p:nvPr/>
        </p:nvSpPr>
        <p:spPr>
          <a:xfrm>
            <a:off x="2685600" y="3362325"/>
            <a:ext cx="3772800" cy="828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a:solidFill>
                  <a:schemeClr val="dk1"/>
                </a:solidFill>
                <a:latin typeface="Cairo"/>
                <a:ea typeface="Cairo"/>
                <a:cs typeface="Cairo"/>
                <a:sym typeface="Cairo"/>
              </a:rPr>
              <a:t>CREDITS: This presentation template was created by </a:t>
            </a:r>
            <a:r>
              <a:rPr b="1" lang="en">
                <a:solidFill>
                  <a:schemeClr val="dk2"/>
                </a:solidFill>
                <a:uFill>
                  <a:noFill/>
                </a:uFill>
                <a:latin typeface="Cairo"/>
                <a:ea typeface="Cairo"/>
                <a:cs typeface="Cairo"/>
                <a:sym typeface="Cairo"/>
                <a:hlinkClick r:id="rId2">
                  <a:extLst>
                    <a:ext uri="{A12FA001-AC4F-418D-AE19-62706E023703}">
                      <ahyp:hlinkClr val="tx"/>
                    </a:ext>
                  </a:extLst>
                </a:hlinkClick>
              </a:rPr>
              <a:t>Slidesgo</a:t>
            </a:r>
            <a:r>
              <a:rPr lang="en">
                <a:solidFill>
                  <a:schemeClr val="dk1"/>
                </a:solidFill>
                <a:latin typeface="Cairo"/>
                <a:ea typeface="Cairo"/>
                <a:cs typeface="Cairo"/>
                <a:sym typeface="Cairo"/>
              </a:rPr>
              <a:t>, including icons by</a:t>
            </a:r>
            <a:r>
              <a:rPr lang="en">
                <a:solidFill>
                  <a:schemeClr val="accent2"/>
                </a:solidFill>
                <a:latin typeface="Cairo"/>
                <a:ea typeface="Cairo"/>
                <a:cs typeface="Cairo"/>
                <a:sym typeface="Cairo"/>
              </a:rPr>
              <a:t> </a:t>
            </a:r>
            <a:r>
              <a:rPr b="1" lang="en">
                <a:solidFill>
                  <a:schemeClr val="dk2"/>
                </a:solidFill>
                <a:uFill>
                  <a:noFill/>
                </a:uFill>
                <a:latin typeface="Cairo"/>
                <a:ea typeface="Cairo"/>
                <a:cs typeface="Cairo"/>
                <a:sym typeface="Cairo"/>
                <a:hlinkClick r:id="rId3">
                  <a:extLst>
                    <a:ext uri="{A12FA001-AC4F-418D-AE19-62706E023703}">
                      <ahyp:hlinkClr val="tx"/>
                    </a:ext>
                  </a:extLst>
                </a:hlinkClick>
              </a:rPr>
              <a:t>Flaticon</a:t>
            </a:r>
            <a:r>
              <a:rPr b="1" lang="en">
                <a:solidFill>
                  <a:schemeClr val="dk2"/>
                </a:solidFill>
                <a:latin typeface="Cairo"/>
                <a:ea typeface="Cairo"/>
                <a:cs typeface="Cairo"/>
                <a:sym typeface="Cairo"/>
              </a:rPr>
              <a:t> </a:t>
            </a:r>
            <a:r>
              <a:rPr lang="en">
                <a:solidFill>
                  <a:schemeClr val="dk1"/>
                </a:solidFill>
                <a:latin typeface="Cairo"/>
                <a:ea typeface="Cairo"/>
                <a:cs typeface="Cairo"/>
                <a:sym typeface="Cairo"/>
              </a:rPr>
              <a:t>and infographics &amp; images by</a:t>
            </a:r>
            <a:r>
              <a:rPr lang="en">
                <a:solidFill>
                  <a:schemeClr val="accent2"/>
                </a:solidFill>
                <a:latin typeface="Cairo"/>
                <a:ea typeface="Cairo"/>
                <a:cs typeface="Cairo"/>
                <a:sym typeface="Cairo"/>
              </a:rPr>
              <a:t> </a:t>
            </a:r>
            <a:r>
              <a:rPr b="1" lang="en">
                <a:solidFill>
                  <a:schemeClr val="dk2"/>
                </a:solidFill>
                <a:uFill>
                  <a:noFill/>
                </a:uFill>
                <a:latin typeface="Cairo"/>
                <a:ea typeface="Cairo"/>
                <a:cs typeface="Cairo"/>
                <a:sym typeface="Cairo"/>
                <a:hlinkClick r:id="rId4">
                  <a:extLst>
                    <a:ext uri="{A12FA001-AC4F-418D-AE19-62706E023703}">
                      <ahyp:hlinkClr val="tx"/>
                    </a:ext>
                  </a:extLst>
                </a:hlinkClick>
              </a:rPr>
              <a:t>Freepik</a:t>
            </a:r>
            <a:endParaRPr b="1">
              <a:solidFill>
                <a:schemeClr val="dk2"/>
              </a:solidFill>
              <a:latin typeface="Cairo"/>
              <a:ea typeface="Cairo"/>
              <a:cs typeface="Cairo"/>
              <a:sym typeface="Cairo"/>
            </a:endParaRPr>
          </a:p>
        </p:txBody>
      </p:sp>
      <p:sp>
        <p:nvSpPr>
          <p:cNvPr id="54" name="Google Shape;54;p13"/>
          <p:cNvSpPr/>
          <p:nvPr/>
        </p:nvSpPr>
        <p:spPr>
          <a:xfrm>
            <a:off x="421775" y="3326314"/>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a:off x="8305726" y="601184"/>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 name="Google Shape;56;p13"/>
          <p:cNvGrpSpPr/>
          <p:nvPr/>
        </p:nvGrpSpPr>
        <p:grpSpPr>
          <a:xfrm rot="-1300979">
            <a:off x="7892288" y="4261283"/>
            <a:ext cx="643542" cy="377042"/>
            <a:chOff x="-1131628" y="1250953"/>
            <a:chExt cx="695437" cy="407447"/>
          </a:xfrm>
        </p:grpSpPr>
        <p:sp>
          <p:nvSpPr>
            <p:cNvPr id="57" name="Google Shape;57;p13"/>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 name="Google Shape;60;p13"/>
          <p:cNvGrpSpPr/>
          <p:nvPr/>
        </p:nvGrpSpPr>
        <p:grpSpPr>
          <a:xfrm rot="-6220639">
            <a:off x="254530" y="708373"/>
            <a:ext cx="643516" cy="377027"/>
            <a:chOff x="-1131628" y="1250953"/>
            <a:chExt cx="695437" cy="407447"/>
          </a:xfrm>
        </p:grpSpPr>
        <p:sp>
          <p:nvSpPr>
            <p:cNvPr id="61" name="Google Shape;61;p13"/>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7" name="Shape 67"/>
        <p:cNvGrpSpPr/>
        <p:nvPr/>
      </p:nvGrpSpPr>
      <p:grpSpPr>
        <a:xfrm>
          <a:off x="0" y="0"/>
          <a:ext cx="0" cy="0"/>
          <a:chOff x="0" y="0"/>
          <a:chExt cx="0" cy="0"/>
        </a:xfrm>
      </p:grpSpPr>
      <p:sp>
        <p:nvSpPr>
          <p:cNvPr id="68" name="Google Shape;68;p15"/>
          <p:cNvSpPr txBox="1"/>
          <p:nvPr>
            <p:ph type="ctrTitle"/>
          </p:nvPr>
        </p:nvSpPr>
        <p:spPr>
          <a:xfrm>
            <a:off x="717375" y="1519975"/>
            <a:ext cx="5460600" cy="20148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5200">
                <a:latin typeface="Bungee"/>
                <a:ea typeface="Bungee"/>
                <a:cs typeface="Bungee"/>
                <a:sym typeface="Bungee"/>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9" name="Google Shape;69;p15"/>
          <p:cNvSpPr txBox="1"/>
          <p:nvPr>
            <p:ph idx="1" type="subTitle"/>
          </p:nvPr>
        </p:nvSpPr>
        <p:spPr>
          <a:xfrm>
            <a:off x="717375" y="3515600"/>
            <a:ext cx="4373100" cy="42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a:latin typeface="Cairo"/>
                <a:ea typeface="Cairo"/>
                <a:cs typeface="Cairo"/>
                <a:sym typeface="Cairo"/>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0" name="Google Shape;70;p15"/>
          <p:cNvSpPr/>
          <p:nvPr/>
        </p:nvSpPr>
        <p:spPr>
          <a:xfrm>
            <a:off x="1431371" y="436575"/>
            <a:ext cx="207053" cy="207082"/>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p:nvPr/>
        </p:nvSpPr>
        <p:spPr>
          <a:xfrm>
            <a:off x="174175" y="3198689"/>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p:nvPr/>
        </p:nvSpPr>
        <p:spPr>
          <a:xfrm>
            <a:off x="8305726" y="601184"/>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p:nvPr/>
        </p:nvSpPr>
        <p:spPr>
          <a:xfrm>
            <a:off x="8550824" y="4179028"/>
            <a:ext cx="231227" cy="230146"/>
          </a:xfrm>
          <a:custGeom>
            <a:rect b="b" l="l" r="r" t="t"/>
            <a:pathLst>
              <a:path extrusionOk="0" h="7239" w="7273">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 name="Google Shape;74;p15"/>
          <p:cNvGrpSpPr/>
          <p:nvPr/>
        </p:nvGrpSpPr>
        <p:grpSpPr>
          <a:xfrm rot="-6220424">
            <a:off x="191876" y="474628"/>
            <a:ext cx="602495" cy="353003"/>
            <a:chOff x="-1131628" y="1250953"/>
            <a:chExt cx="695437" cy="407447"/>
          </a:xfrm>
        </p:grpSpPr>
        <p:sp>
          <p:nvSpPr>
            <p:cNvPr id="75" name="Google Shape;75;p15"/>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8" name="Shape 78"/>
        <p:cNvGrpSpPr/>
        <p:nvPr/>
      </p:nvGrpSpPr>
      <p:grpSpPr>
        <a:xfrm>
          <a:off x="0" y="0"/>
          <a:ext cx="0" cy="0"/>
          <a:chOff x="0" y="0"/>
          <a:chExt cx="0" cy="0"/>
        </a:xfrm>
      </p:grpSpPr>
      <p:sp>
        <p:nvSpPr>
          <p:cNvPr id="79" name="Google Shape;79;p16"/>
          <p:cNvSpPr txBox="1"/>
          <p:nvPr>
            <p:ph type="title"/>
          </p:nvPr>
        </p:nvSpPr>
        <p:spPr>
          <a:xfrm>
            <a:off x="881925" y="2105025"/>
            <a:ext cx="3114900" cy="1438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0" name="Google Shape;80;p16"/>
          <p:cNvSpPr txBox="1"/>
          <p:nvPr>
            <p:ph hasCustomPrompt="1" idx="2" type="title"/>
          </p:nvPr>
        </p:nvSpPr>
        <p:spPr>
          <a:xfrm>
            <a:off x="881925" y="709175"/>
            <a:ext cx="15756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1" name="Google Shape;81;p16"/>
          <p:cNvSpPr txBox="1"/>
          <p:nvPr>
            <p:ph idx="1" type="subTitle"/>
          </p:nvPr>
        </p:nvSpPr>
        <p:spPr>
          <a:xfrm>
            <a:off x="881925" y="3722725"/>
            <a:ext cx="2775600" cy="73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 name="Google Shape;82;p16"/>
          <p:cNvSpPr/>
          <p:nvPr/>
        </p:nvSpPr>
        <p:spPr>
          <a:xfrm>
            <a:off x="278846" y="236550"/>
            <a:ext cx="207053" cy="207082"/>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6"/>
          <p:cNvSpPr/>
          <p:nvPr/>
        </p:nvSpPr>
        <p:spPr>
          <a:xfrm>
            <a:off x="412600" y="2223927"/>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6"/>
          <p:cNvSpPr/>
          <p:nvPr/>
        </p:nvSpPr>
        <p:spPr>
          <a:xfrm>
            <a:off x="8319451" y="309359"/>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16"/>
          <p:cNvGrpSpPr/>
          <p:nvPr/>
        </p:nvGrpSpPr>
        <p:grpSpPr>
          <a:xfrm rot="-6220424">
            <a:off x="169276" y="4392378"/>
            <a:ext cx="602495" cy="353003"/>
            <a:chOff x="-1131628" y="1250953"/>
            <a:chExt cx="695437" cy="407447"/>
          </a:xfrm>
        </p:grpSpPr>
        <p:sp>
          <p:nvSpPr>
            <p:cNvPr id="86" name="Google Shape;86;p16"/>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6"/>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6"/>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9" name="Shape 89"/>
        <p:cNvGrpSpPr/>
        <p:nvPr/>
      </p:nvGrpSpPr>
      <p:grpSpPr>
        <a:xfrm>
          <a:off x="0" y="0"/>
          <a:ext cx="0" cy="0"/>
          <a:chOff x="0" y="0"/>
          <a:chExt cx="0" cy="0"/>
        </a:xfrm>
      </p:grpSpPr>
      <p:sp>
        <p:nvSpPr>
          <p:cNvPr id="90" name="Google Shape;90;p17"/>
          <p:cNvSpPr txBox="1"/>
          <p:nvPr>
            <p:ph idx="1" type="body"/>
          </p:nvPr>
        </p:nvSpPr>
        <p:spPr>
          <a:xfrm>
            <a:off x="713225" y="1266775"/>
            <a:ext cx="7721400" cy="33021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2"/>
              </a:buClr>
              <a:buSzPts val="1200"/>
              <a:buAutoNum type="arabicPeriod"/>
              <a:defRPr sz="1200"/>
            </a:lvl1pPr>
            <a:lvl2pPr indent="-317500" lvl="1" marL="914400" rtl="0">
              <a:spcBef>
                <a:spcPts val="0"/>
              </a:spcBef>
              <a:spcAft>
                <a:spcPts val="0"/>
              </a:spcAft>
              <a:buSzPts val="1400"/>
              <a:buAutoNum type="alphaLcPeriod"/>
              <a:defRPr/>
            </a:lvl2pPr>
            <a:lvl3pPr indent="-317500" lvl="2" marL="1371600" rtl="0">
              <a:spcBef>
                <a:spcPts val="0"/>
              </a:spcBef>
              <a:spcAft>
                <a:spcPts val="0"/>
              </a:spcAft>
              <a:buSzPts val="1400"/>
              <a:buAutoNum type="romanLcPeriod"/>
              <a:defRPr/>
            </a:lvl3pPr>
            <a:lvl4pPr indent="-317500" lvl="3" marL="1828800" rtl="0">
              <a:spcBef>
                <a:spcPts val="0"/>
              </a:spcBef>
              <a:spcAft>
                <a:spcPts val="0"/>
              </a:spcAft>
              <a:buSzPts val="1400"/>
              <a:buAutoNum type="arabicPeriod"/>
              <a:defRPr/>
            </a:lvl4pPr>
            <a:lvl5pPr indent="-317500" lvl="4" marL="2286000" rtl="0">
              <a:spcBef>
                <a:spcPts val="0"/>
              </a:spcBef>
              <a:spcAft>
                <a:spcPts val="0"/>
              </a:spcAft>
              <a:buSzPts val="1400"/>
              <a:buAutoNum type="alphaLcPeriod"/>
              <a:defRPr/>
            </a:lvl5pPr>
            <a:lvl6pPr indent="-317500" lvl="5" marL="2743200" rtl="0">
              <a:spcBef>
                <a:spcPts val="0"/>
              </a:spcBef>
              <a:spcAft>
                <a:spcPts val="0"/>
              </a:spcAft>
              <a:buSzPts val="1400"/>
              <a:buAutoNum type="romanLcPeriod"/>
              <a:defRPr/>
            </a:lvl6pPr>
            <a:lvl7pPr indent="-317500" lvl="6" marL="3200400" rtl="0">
              <a:spcBef>
                <a:spcPts val="0"/>
              </a:spcBef>
              <a:spcAft>
                <a:spcPts val="0"/>
              </a:spcAft>
              <a:buSzPts val="1400"/>
              <a:buAutoNum type="arabicPeriod"/>
              <a:defRPr/>
            </a:lvl7pPr>
            <a:lvl8pPr indent="-317500" lvl="7" marL="3657600" rtl="0">
              <a:spcBef>
                <a:spcPts val="0"/>
              </a:spcBef>
              <a:spcAft>
                <a:spcPts val="0"/>
              </a:spcAft>
              <a:buSzPts val="1400"/>
              <a:buAutoNum type="alphaLcPeriod"/>
              <a:defRPr/>
            </a:lvl8pPr>
            <a:lvl9pPr indent="-317500" lvl="8" marL="4114800" rtl="0">
              <a:spcBef>
                <a:spcPts val="0"/>
              </a:spcBef>
              <a:spcAft>
                <a:spcPts val="0"/>
              </a:spcAft>
              <a:buSzPts val="1400"/>
              <a:buAutoNum type="romanLcPeriod"/>
              <a:defRPr/>
            </a:lvl9pPr>
          </a:lstStyle>
          <a:p/>
        </p:txBody>
      </p:sp>
      <p:sp>
        <p:nvSpPr>
          <p:cNvPr id="91" name="Google Shape;91;p17"/>
          <p:cNvSpPr txBox="1"/>
          <p:nvPr>
            <p:ph type="title"/>
          </p:nvPr>
        </p:nvSpPr>
        <p:spPr>
          <a:xfrm>
            <a:off x="713225" y="368825"/>
            <a:ext cx="7721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2" name="Google Shape;92;p17"/>
          <p:cNvSpPr/>
          <p:nvPr/>
        </p:nvSpPr>
        <p:spPr>
          <a:xfrm>
            <a:off x="8803396" y="883125"/>
            <a:ext cx="207053" cy="207082"/>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7"/>
          <p:cNvSpPr/>
          <p:nvPr/>
        </p:nvSpPr>
        <p:spPr>
          <a:xfrm>
            <a:off x="237876" y="4696184"/>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7"/>
          <p:cNvSpPr/>
          <p:nvPr/>
        </p:nvSpPr>
        <p:spPr>
          <a:xfrm>
            <a:off x="8673074" y="4696178"/>
            <a:ext cx="231227" cy="230146"/>
          </a:xfrm>
          <a:custGeom>
            <a:rect b="b" l="l" r="r" t="t"/>
            <a:pathLst>
              <a:path extrusionOk="0" h="7239" w="7273">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 name="Google Shape;95;p17"/>
          <p:cNvGrpSpPr/>
          <p:nvPr/>
        </p:nvGrpSpPr>
        <p:grpSpPr>
          <a:xfrm>
            <a:off x="8609810" y="308150"/>
            <a:ext cx="357775" cy="295791"/>
            <a:chOff x="-783927" y="2108838"/>
            <a:chExt cx="357775" cy="295791"/>
          </a:xfrm>
        </p:grpSpPr>
        <p:sp>
          <p:nvSpPr>
            <p:cNvPr id="96" name="Google Shape;96;p17"/>
            <p:cNvSpPr/>
            <p:nvPr/>
          </p:nvSpPr>
          <p:spPr>
            <a:xfrm>
              <a:off x="-783927" y="2108838"/>
              <a:ext cx="357775" cy="295791"/>
            </a:xfrm>
            <a:custGeom>
              <a:rect b="b" l="l" r="r" t="t"/>
              <a:pathLst>
                <a:path extrusionOk="0" h="8456" w="10228">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7"/>
            <p:cNvSpPr/>
            <p:nvPr/>
          </p:nvSpPr>
          <p:spPr>
            <a:xfrm>
              <a:off x="-745414" y="2137242"/>
              <a:ext cx="248568" cy="234576"/>
            </a:xfrm>
            <a:custGeom>
              <a:rect b="b" l="l" r="r" t="t"/>
              <a:pathLst>
                <a:path extrusionOk="0" h="6706" w="7106">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 name="Google Shape;98;p17"/>
          <p:cNvGrpSpPr/>
          <p:nvPr/>
        </p:nvGrpSpPr>
        <p:grpSpPr>
          <a:xfrm rot="7025802">
            <a:off x="123100" y="540913"/>
            <a:ext cx="643537" cy="377039"/>
            <a:chOff x="-1131628" y="1250953"/>
            <a:chExt cx="695437" cy="407447"/>
          </a:xfrm>
        </p:grpSpPr>
        <p:sp>
          <p:nvSpPr>
            <p:cNvPr id="99" name="Google Shape;99;p17"/>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7"/>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7"/>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18"/>
          <p:cNvSpPr txBox="1"/>
          <p:nvPr>
            <p:ph type="title"/>
          </p:nvPr>
        </p:nvSpPr>
        <p:spPr>
          <a:xfrm>
            <a:off x="713225" y="368825"/>
            <a:ext cx="7721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4" name="Google Shape;104;p18"/>
          <p:cNvSpPr txBox="1"/>
          <p:nvPr>
            <p:ph idx="2" type="title"/>
          </p:nvPr>
        </p:nvSpPr>
        <p:spPr>
          <a:xfrm>
            <a:off x="1368100" y="2950397"/>
            <a:ext cx="2742600" cy="55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500"/>
              <a:buNone/>
              <a:defRPr b="0" sz="2500">
                <a:solidFill>
                  <a:schemeClr val="dk2"/>
                </a:solidFill>
              </a:defRPr>
            </a:lvl1pPr>
            <a:lvl2pPr lvl="1" rtl="0">
              <a:spcBef>
                <a:spcPts val="0"/>
              </a:spcBef>
              <a:spcAft>
                <a:spcPts val="0"/>
              </a:spcAft>
              <a:buClr>
                <a:schemeClr val="dk2"/>
              </a:buClr>
              <a:buSzPts val="2500"/>
              <a:buNone/>
              <a:defRPr sz="2500">
                <a:solidFill>
                  <a:schemeClr val="dk2"/>
                </a:solidFill>
              </a:defRPr>
            </a:lvl2pPr>
            <a:lvl3pPr lvl="2" rtl="0">
              <a:spcBef>
                <a:spcPts val="0"/>
              </a:spcBef>
              <a:spcAft>
                <a:spcPts val="0"/>
              </a:spcAft>
              <a:buClr>
                <a:schemeClr val="dk2"/>
              </a:buClr>
              <a:buSzPts val="2500"/>
              <a:buNone/>
              <a:defRPr sz="2500">
                <a:solidFill>
                  <a:schemeClr val="dk2"/>
                </a:solidFill>
              </a:defRPr>
            </a:lvl3pPr>
            <a:lvl4pPr lvl="3" rtl="0">
              <a:spcBef>
                <a:spcPts val="0"/>
              </a:spcBef>
              <a:spcAft>
                <a:spcPts val="0"/>
              </a:spcAft>
              <a:buClr>
                <a:schemeClr val="dk2"/>
              </a:buClr>
              <a:buSzPts val="2500"/>
              <a:buNone/>
              <a:defRPr sz="2500">
                <a:solidFill>
                  <a:schemeClr val="dk2"/>
                </a:solidFill>
              </a:defRPr>
            </a:lvl4pPr>
            <a:lvl5pPr lvl="4" rtl="0">
              <a:spcBef>
                <a:spcPts val="0"/>
              </a:spcBef>
              <a:spcAft>
                <a:spcPts val="0"/>
              </a:spcAft>
              <a:buClr>
                <a:schemeClr val="dk2"/>
              </a:buClr>
              <a:buSzPts val="2500"/>
              <a:buNone/>
              <a:defRPr sz="2500">
                <a:solidFill>
                  <a:schemeClr val="dk2"/>
                </a:solidFill>
              </a:defRPr>
            </a:lvl5pPr>
            <a:lvl6pPr lvl="5" rtl="0">
              <a:spcBef>
                <a:spcPts val="0"/>
              </a:spcBef>
              <a:spcAft>
                <a:spcPts val="0"/>
              </a:spcAft>
              <a:buClr>
                <a:schemeClr val="dk2"/>
              </a:buClr>
              <a:buSzPts val="2500"/>
              <a:buNone/>
              <a:defRPr sz="2500">
                <a:solidFill>
                  <a:schemeClr val="dk2"/>
                </a:solidFill>
              </a:defRPr>
            </a:lvl6pPr>
            <a:lvl7pPr lvl="6" rtl="0">
              <a:spcBef>
                <a:spcPts val="0"/>
              </a:spcBef>
              <a:spcAft>
                <a:spcPts val="0"/>
              </a:spcAft>
              <a:buClr>
                <a:schemeClr val="dk2"/>
              </a:buClr>
              <a:buSzPts val="2500"/>
              <a:buNone/>
              <a:defRPr sz="2500">
                <a:solidFill>
                  <a:schemeClr val="dk2"/>
                </a:solidFill>
              </a:defRPr>
            </a:lvl7pPr>
            <a:lvl8pPr lvl="7" rtl="0">
              <a:spcBef>
                <a:spcPts val="0"/>
              </a:spcBef>
              <a:spcAft>
                <a:spcPts val="0"/>
              </a:spcAft>
              <a:buClr>
                <a:schemeClr val="dk2"/>
              </a:buClr>
              <a:buSzPts val="2500"/>
              <a:buNone/>
              <a:defRPr sz="2500">
                <a:solidFill>
                  <a:schemeClr val="dk2"/>
                </a:solidFill>
              </a:defRPr>
            </a:lvl8pPr>
            <a:lvl9pPr lvl="8" rtl="0">
              <a:spcBef>
                <a:spcPts val="0"/>
              </a:spcBef>
              <a:spcAft>
                <a:spcPts val="0"/>
              </a:spcAft>
              <a:buClr>
                <a:schemeClr val="dk2"/>
              </a:buClr>
              <a:buSzPts val="2500"/>
              <a:buNone/>
              <a:defRPr sz="2500">
                <a:solidFill>
                  <a:schemeClr val="dk2"/>
                </a:solidFill>
              </a:defRPr>
            </a:lvl9pPr>
          </a:lstStyle>
          <a:p/>
        </p:txBody>
      </p:sp>
      <p:sp>
        <p:nvSpPr>
          <p:cNvPr id="105" name="Google Shape;105;p18"/>
          <p:cNvSpPr txBox="1"/>
          <p:nvPr>
            <p:ph idx="3" type="title"/>
          </p:nvPr>
        </p:nvSpPr>
        <p:spPr>
          <a:xfrm>
            <a:off x="4957148" y="2950397"/>
            <a:ext cx="2742600" cy="55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500"/>
              <a:buNone/>
              <a:defRPr b="0" sz="2500">
                <a:solidFill>
                  <a:schemeClr val="dk2"/>
                </a:solidFill>
              </a:defRPr>
            </a:lvl1pPr>
            <a:lvl2pPr lvl="1" rtl="0">
              <a:spcBef>
                <a:spcPts val="0"/>
              </a:spcBef>
              <a:spcAft>
                <a:spcPts val="0"/>
              </a:spcAft>
              <a:buClr>
                <a:schemeClr val="dk2"/>
              </a:buClr>
              <a:buSzPts val="2500"/>
              <a:buNone/>
              <a:defRPr sz="2500">
                <a:solidFill>
                  <a:schemeClr val="dk2"/>
                </a:solidFill>
              </a:defRPr>
            </a:lvl2pPr>
            <a:lvl3pPr lvl="2" rtl="0">
              <a:spcBef>
                <a:spcPts val="0"/>
              </a:spcBef>
              <a:spcAft>
                <a:spcPts val="0"/>
              </a:spcAft>
              <a:buClr>
                <a:schemeClr val="dk2"/>
              </a:buClr>
              <a:buSzPts val="2500"/>
              <a:buNone/>
              <a:defRPr sz="2500">
                <a:solidFill>
                  <a:schemeClr val="dk2"/>
                </a:solidFill>
              </a:defRPr>
            </a:lvl3pPr>
            <a:lvl4pPr lvl="3" rtl="0">
              <a:spcBef>
                <a:spcPts val="0"/>
              </a:spcBef>
              <a:spcAft>
                <a:spcPts val="0"/>
              </a:spcAft>
              <a:buClr>
                <a:schemeClr val="dk2"/>
              </a:buClr>
              <a:buSzPts val="2500"/>
              <a:buNone/>
              <a:defRPr sz="2500">
                <a:solidFill>
                  <a:schemeClr val="dk2"/>
                </a:solidFill>
              </a:defRPr>
            </a:lvl4pPr>
            <a:lvl5pPr lvl="4" rtl="0">
              <a:spcBef>
                <a:spcPts val="0"/>
              </a:spcBef>
              <a:spcAft>
                <a:spcPts val="0"/>
              </a:spcAft>
              <a:buClr>
                <a:schemeClr val="dk2"/>
              </a:buClr>
              <a:buSzPts val="2500"/>
              <a:buNone/>
              <a:defRPr sz="2500">
                <a:solidFill>
                  <a:schemeClr val="dk2"/>
                </a:solidFill>
              </a:defRPr>
            </a:lvl5pPr>
            <a:lvl6pPr lvl="5" rtl="0">
              <a:spcBef>
                <a:spcPts val="0"/>
              </a:spcBef>
              <a:spcAft>
                <a:spcPts val="0"/>
              </a:spcAft>
              <a:buClr>
                <a:schemeClr val="dk2"/>
              </a:buClr>
              <a:buSzPts val="2500"/>
              <a:buNone/>
              <a:defRPr sz="2500">
                <a:solidFill>
                  <a:schemeClr val="dk2"/>
                </a:solidFill>
              </a:defRPr>
            </a:lvl6pPr>
            <a:lvl7pPr lvl="6" rtl="0">
              <a:spcBef>
                <a:spcPts val="0"/>
              </a:spcBef>
              <a:spcAft>
                <a:spcPts val="0"/>
              </a:spcAft>
              <a:buClr>
                <a:schemeClr val="dk2"/>
              </a:buClr>
              <a:buSzPts val="2500"/>
              <a:buNone/>
              <a:defRPr sz="2500">
                <a:solidFill>
                  <a:schemeClr val="dk2"/>
                </a:solidFill>
              </a:defRPr>
            </a:lvl7pPr>
            <a:lvl8pPr lvl="7" rtl="0">
              <a:spcBef>
                <a:spcPts val="0"/>
              </a:spcBef>
              <a:spcAft>
                <a:spcPts val="0"/>
              </a:spcAft>
              <a:buClr>
                <a:schemeClr val="dk2"/>
              </a:buClr>
              <a:buSzPts val="2500"/>
              <a:buNone/>
              <a:defRPr sz="2500">
                <a:solidFill>
                  <a:schemeClr val="dk2"/>
                </a:solidFill>
              </a:defRPr>
            </a:lvl8pPr>
            <a:lvl9pPr lvl="8" rtl="0">
              <a:spcBef>
                <a:spcPts val="0"/>
              </a:spcBef>
              <a:spcAft>
                <a:spcPts val="0"/>
              </a:spcAft>
              <a:buClr>
                <a:schemeClr val="dk2"/>
              </a:buClr>
              <a:buSzPts val="2500"/>
              <a:buNone/>
              <a:defRPr sz="2500">
                <a:solidFill>
                  <a:schemeClr val="dk2"/>
                </a:solidFill>
              </a:defRPr>
            </a:lvl9pPr>
          </a:lstStyle>
          <a:p/>
        </p:txBody>
      </p:sp>
      <p:sp>
        <p:nvSpPr>
          <p:cNvPr id="106" name="Google Shape;106;p18"/>
          <p:cNvSpPr txBox="1"/>
          <p:nvPr>
            <p:ph idx="1" type="subTitle"/>
          </p:nvPr>
        </p:nvSpPr>
        <p:spPr>
          <a:xfrm>
            <a:off x="4957148" y="3514225"/>
            <a:ext cx="2742600" cy="101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b="0"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07" name="Google Shape;107;p18"/>
          <p:cNvSpPr txBox="1"/>
          <p:nvPr>
            <p:ph idx="4" type="subTitle"/>
          </p:nvPr>
        </p:nvSpPr>
        <p:spPr>
          <a:xfrm>
            <a:off x="1368100" y="3514225"/>
            <a:ext cx="2742600" cy="101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b="0"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08" name="Google Shape;108;p18"/>
          <p:cNvSpPr/>
          <p:nvPr/>
        </p:nvSpPr>
        <p:spPr>
          <a:xfrm flipH="1">
            <a:off x="7533751" y="187875"/>
            <a:ext cx="207053" cy="207082"/>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8"/>
          <p:cNvSpPr/>
          <p:nvPr/>
        </p:nvSpPr>
        <p:spPr>
          <a:xfrm flipH="1">
            <a:off x="8545229" y="3097714"/>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8"/>
          <p:cNvSpPr/>
          <p:nvPr/>
        </p:nvSpPr>
        <p:spPr>
          <a:xfrm flipH="1">
            <a:off x="273229" y="1136709"/>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8"/>
          <p:cNvSpPr/>
          <p:nvPr/>
        </p:nvSpPr>
        <p:spPr>
          <a:xfrm flipH="1">
            <a:off x="580337" y="4642328"/>
            <a:ext cx="231227" cy="230146"/>
          </a:xfrm>
          <a:custGeom>
            <a:rect b="b" l="l" r="r" t="t"/>
            <a:pathLst>
              <a:path extrusionOk="0" h="7239" w="7273">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8"/>
          <p:cNvGrpSpPr/>
          <p:nvPr/>
        </p:nvGrpSpPr>
        <p:grpSpPr>
          <a:xfrm flipH="1">
            <a:off x="145590" y="4105000"/>
            <a:ext cx="357775" cy="295791"/>
            <a:chOff x="-783927" y="2108838"/>
            <a:chExt cx="357775" cy="295791"/>
          </a:xfrm>
        </p:grpSpPr>
        <p:sp>
          <p:nvSpPr>
            <p:cNvPr id="113" name="Google Shape;113;p18"/>
            <p:cNvSpPr/>
            <p:nvPr/>
          </p:nvSpPr>
          <p:spPr>
            <a:xfrm>
              <a:off x="-783927" y="2108838"/>
              <a:ext cx="357775" cy="295791"/>
            </a:xfrm>
            <a:custGeom>
              <a:rect b="b" l="l" r="r" t="t"/>
              <a:pathLst>
                <a:path extrusionOk="0" h="8456" w="10228">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8"/>
            <p:cNvSpPr/>
            <p:nvPr/>
          </p:nvSpPr>
          <p:spPr>
            <a:xfrm>
              <a:off x="-745414" y="2137242"/>
              <a:ext cx="248568" cy="234576"/>
            </a:xfrm>
            <a:custGeom>
              <a:rect b="b" l="l" r="r" t="t"/>
              <a:pathLst>
                <a:path extrusionOk="0" h="6706" w="7106">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8"/>
          <p:cNvGrpSpPr/>
          <p:nvPr/>
        </p:nvGrpSpPr>
        <p:grpSpPr>
          <a:xfrm flipH="1" rot="6220639">
            <a:off x="8403879" y="350985"/>
            <a:ext cx="643516" cy="377027"/>
            <a:chOff x="-1131628" y="1250953"/>
            <a:chExt cx="695437" cy="407447"/>
          </a:xfrm>
        </p:grpSpPr>
        <p:sp>
          <p:nvSpPr>
            <p:cNvPr id="116" name="Google Shape;116;p18"/>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8"/>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8"/>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9" name="Shape 119"/>
        <p:cNvGrpSpPr/>
        <p:nvPr/>
      </p:nvGrpSpPr>
      <p:grpSpPr>
        <a:xfrm>
          <a:off x="0" y="0"/>
          <a:ext cx="0" cy="0"/>
          <a:chOff x="0" y="0"/>
          <a:chExt cx="0" cy="0"/>
        </a:xfrm>
      </p:grpSpPr>
      <p:sp>
        <p:nvSpPr>
          <p:cNvPr id="120" name="Google Shape;120;p19"/>
          <p:cNvSpPr txBox="1"/>
          <p:nvPr>
            <p:ph type="title"/>
          </p:nvPr>
        </p:nvSpPr>
        <p:spPr>
          <a:xfrm>
            <a:off x="713225" y="368825"/>
            <a:ext cx="7721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1" name="Google Shape;121;p19"/>
          <p:cNvSpPr/>
          <p:nvPr/>
        </p:nvSpPr>
        <p:spPr>
          <a:xfrm flipH="1">
            <a:off x="662665" y="182084"/>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9"/>
          <p:cNvSpPr/>
          <p:nvPr/>
        </p:nvSpPr>
        <p:spPr>
          <a:xfrm flipH="1">
            <a:off x="210336" y="4702903"/>
            <a:ext cx="231227" cy="230146"/>
          </a:xfrm>
          <a:custGeom>
            <a:rect b="b" l="l" r="r" t="t"/>
            <a:pathLst>
              <a:path extrusionOk="0" h="7239" w="7273">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 name="Google Shape;123;p19"/>
          <p:cNvGrpSpPr/>
          <p:nvPr/>
        </p:nvGrpSpPr>
        <p:grpSpPr>
          <a:xfrm flipH="1">
            <a:off x="147050" y="539488"/>
            <a:ext cx="357775" cy="295791"/>
            <a:chOff x="-783927" y="2108838"/>
            <a:chExt cx="357775" cy="295791"/>
          </a:xfrm>
        </p:grpSpPr>
        <p:sp>
          <p:nvSpPr>
            <p:cNvPr id="124" name="Google Shape;124;p19"/>
            <p:cNvSpPr/>
            <p:nvPr/>
          </p:nvSpPr>
          <p:spPr>
            <a:xfrm>
              <a:off x="-783927" y="2108838"/>
              <a:ext cx="357775" cy="295791"/>
            </a:xfrm>
            <a:custGeom>
              <a:rect b="b" l="l" r="r" t="t"/>
              <a:pathLst>
                <a:path extrusionOk="0" h="8456" w="10228">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9"/>
            <p:cNvSpPr/>
            <p:nvPr/>
          </p:nvSpPr>
          <p:spPr>
            <a:xfrm>
              <a:off x="-745414" y="2137242"/>
              <a:ext cx="248568" cy="234576"/>
            </a:xfrm>
            <a:custGeom>
              <a:rect b="b" l="l" r="r" t="t"/>
              <a:pathLst>
                <a:path extrusionOk="0" h="6706" w="7106">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 name="Google Shape;126;p19"/>
          <p:cNvGrpSpPr/>
          <p:nvPr/>
        </p:nvGrpSpPr>
        <p:grpSpPr>
          <a:xfrm flipH="1" rot="-4467977">
            <a:off x="8309169" y="4499639"/>
            <a:ext cx="632709" cy="411772"/>
            <a:chOff x="-6156016" y="2887633"/>
            <a:chExt cx="683789" cy="445016"/>
          </a:xfrm>
        </p:grpSpPr>
        <p:sp>
          <p:nvSpPr>
            <p:cNvPr id="127" name="Google Shape;127;p19"/>
            <p:cNvSpPr/>
            <p:nvPr/>
          </p:nvSpPr>
          <p:spPr>
            <a:xfrm>
              <a:off x="-6156016" y="2887633"/>
              <a:ext cx="683789" cy="445016"/>
            </a:xfrm>
            <a:custGeom>
              <a:rect b="b" l="l" r="r" t="t"/>
              <a:pathLst>
                <a:path extrusionOk="0" h="12722" w="19548">
                  <a:moveTo>
                    <a:pt x="15192" y="1"/>
                  </a:moveTo>
                  <a:cubicBezTo>
                    <a:pt x="14649" y="1"/>
                    <a:pt x="14098" y="117"/>
                    <a:pt x="13577" y="364"/>
                  </a:cubicBezTo>
                  <a:lnTo>
                    <a:pt x="2736" y="5435"/>
                  </a:lnTo>
                  <a:cubicBezTo>
                    <a:pt x="834" y="6335"/>
                    <a:pt x="0" y="8604"/>
                    <a:pt x="901" y="10505"/>
                  </a:cubicBezTo>
                  <a:cubicBezTo>
                    <a:pt x="1557" y="11914"/>
                    <a:pt x="2938" y="12721"/>
                    <a:pt x="4374" y="12721"/>
                  </a:cubicBezTo>
                  <a:cubicBezTo>
                    <a:pt x="4910" y="12721"/>
                    <a:pt x="5454" y="12609"/>
                    <a:pt x="5971" y="12373"/>
                  </a:cubicBezTo>
                  <a:lnTo>
                    <a:pt x="16812" y="7269"/>
                  </a:lnTo>
                  <a:cubicBezTo>
                    <a:pt x="18714" y="6402"/>
                    <a:pt x="19548" y="4100"/>
                    <a:pt x="18647" y="2199"/>
                  </a:cubicBezTo>
                  <a:cubicBezTo>
                    <a:pt x="18017" y="819"/>
                    <a:pt x="16632" y="1"/>
                    <a:pt x="151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a:off x="-6156016" y="2989040"/>
              <a:ext cx="397932" cy="343154"/>
            </a:xfrm>
            <a:custGeom>
              <a:rect b="b" l="l" r="r" t="t"/>
              <a:pathLst>
                <a:path extrusionOk="0" h="9810" w="11376">
                  <a:moveTo>
                    <a:pt x="8139" y="0"/>
                  </a:moveTo>
                  <a:lnTo>
                    <a:pt x="2736" y="2536"/>
                  </a:lnTo>
                  <a:cubicBezTo>
                    <a:pt x="834" y="3436"/>
                    <a:pt x="0" y="5705"/>
                    <a:pt x="901" y="7606"/>
                  </a:cubicBezTo>
                  <a:cubicBezTo>
                    <a:pt x="1552" y="9004"/>
                    <a:pt x="2916" y="9809"/>
                    <a:pt x="4340" y="9809"/>
                  </a:cubicBezTo>
                  <a:cubicBezTo>
                    <a:pt x="4887" y="9809"/>
                    <a:pt x="5443" y="9691"/>
                    <a:pt x="5971" y="9441"/>
                  </a:cubicBezTo>
                  <a:lnTo>
                    <a:pt x="11375" y="6905"/>
                  </a:lnTo>
                  <a:lnTo>
                    <a:pt x="81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9"/>
            <p:cNvSpPr/>
            <p:nvPr/>
          </p:nvSpPr>
          <p:spPr>
            <a:xfrm>
              <a:off x="-6060345" y="2943356"/>
              <a:ext cx="444596" cy="229084"/>
            </a:xfrm>
            <a:custGeom>
              <a:rect b="b" l="l" r="r" t="t"/>
              <a:pathLst>
                <a:path extrusionOk="0" h="6549" w="12710">
                  <a:moveTo>
                    <a:pt x="12036" y="0"/>
                  </a:moveTo>
                  <a:cubicBezTo>
                    <a:pt x="11940" y="0"/>
                    <a:pt x="11840" y="24"/>
                    <a:pt x="11742" y="72"/>
                  </a:cubicBezTo>
                  <a:lnTo>
                    <a:pt x="434" y="5343"/>
                  </a:lnTo>
                  <a:cubicBezTo>
                    <a:pt x="134" y="5509"/>
                    <a:pt x="1" y="5876"/>
                    <a:pt x="134" y="6177"/>
                  </a:cubicBezTo>
                  <a:cubicBezTo>
                    <a:pt x="228" y="6413"/>
                    <a:pt x="457" y="6549"/>
                    <a:pt x="688" y="6549"/>
                  </a:cubicBezTo>
                  <a:cubicBezTo>
                    <a:pt x="784" y="6549"/>
                    <a:pt x="880" y="6526"/>
                    <a:pt x="968" y="6477"/>
                  </a:cubicBezTo>
                  <a:lnTo>
                    <a:pt x="12276" y="1206"/>
                  </a:lnTo>
                  <a:cubicBezTo>
                    <a:pt x="12576" y="1040"/>
                    <a:pt x="12710" y="673"/>
                    <a:pt x="12576" y="372"/>
                  </a:cubicBezTo>
                  <a:cubicBezTo>
                    <a:pt x="12482" y="136"/>
                    <a:pt x="12270" y="0"/>
                    <a:pt x="12036"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 name="Google Shape;130;p19"/>
          <p:cNvSpPr/>
          <p:nvPr/>
        </p:nvSpPr>
        <p:spPr>
          <a:xfrm flipH="1">
            <a:off x="8601440" y="270377"/>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1" name="Shape 131"/>
        <p:cNvGrpSpPr/>
        <p:nvPr/>
      </p:nvGrpSpPr>
      <p:grpSpPr>
        <a:xfrm>
          <a:off x="0" y="0"/>
          <a:ext cx="0" cy="0"/>
          <a:chOff x="0" y="0"/>
          <a:chExt cx="0" cy="0"/>
        </a:xfrm>
      </p:grpSpPr>
      <p:sp>
        <p:nvSpPr>
          <p:cNvPr id="132" name="Google Shape;132;p20"/>
          <p:cNvSpPr txBox="1"/>
          <p:nvPr>
            <p:ph idx="1" type="body"/>
          </p:nvPr>
        </p:nvSpPr>
        <p:spPr>
          <a:xfrm>
            <a:off x="872400" y="1471775"/>
            <a:ext cx="3299700" cy="2868600"/>
          </a:xfrm>
          <a:prstGeom prst="rect">
            <a:avLst/>
          </a:prstGeom>
        </p:spPr>
        <p:txBody>
          <a:bodyPr anchorCtr="0" anchor="ctr" bIns="91425" lIns="91425" spcFirstLastPara="1" rIns="91425" wrap="square" tIns="91425">
            <a:noAutofit/>
          </a:bodyPr>
          <a:lstStyle>
            <a:lvl1pPr indent="-330200" lvl="0" marL="457200" rtl="0">
              <a:lnSpc>
                <a:spcPct val="100000"/>
              </a:lnSpc>
              <a:spcBef>
                <a:spcPts val="0"/>
              </a:spcBef>
              <a:spcAft>
                <a:spcPts val="0"/>
              </a:spcAft>
              <a:buSzPts val="1600"/>
              <a:buChar char="●"/>
              <a:defRPr sz="16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133" name="Google Shape;133;p20"/>
          <p:cNvSpPr txBox="1"/>
          <p:nvPr>
            <p:ph type="title"/>
          </p:nvPr>
        </p:nvSpPr>
        <p:spPr>
          <a:xfrm>
            <a:off x="872400" y="344825"/>
            <a:ext cx="4322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7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4" name="Google Shape;134;p20"/>
          <p:cNvSpPr/>
          <p:nvPr/>
        </p:nvSpPr>
        <p:spPr>
          <a:xfrm>
            <a:off x="245100" y="4453777"/>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 name="Google Shape;135;p20"/>
          <p:cNvGrpSpPr/>
          <p:nvPr/>
        </p:nvGrpSpPr>
        <p:grpSpPr>
          <a:xfrm>
            <a:off x="426085" y="168425"/>
            <a:ext cx="357775" cy="295791"/>
            <a:chOff x="-783927" y="2108838"/>
            <a:chExt cx="357775" cy="295791"/>
          </a:xfrm>
        </p:grpSpPr>
        <p:sp>
          <p:nvSpPr>
            <p:cNvPr id="136" name="Google Shape;136;p20"/>
            <p:cNvSpPr/>
            <p:nvPr/>
          </p:nvSpPr>
          <p:spPr>
            <a:xfrm>
              <a:off x="-783927" y="2108838"/>
              <a:ext cx="357775" cy="295791"/>
            </a:xfrm>
            <a:custGeom>
              <a:rect b="b" l="l" r="r" t="t"/>
              <a:pathLst>
                <a:path extrusionOk="0" h="8456" w="10228">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0"/>
            <p:cNvSpPr/>
            <p:nvPr/>
          </p:nvSpPr>
          <p:spPr>
            <a:xfrm>
              <a:off x="-745414" y="2137242"/>
              <a:ext cx="248568" cy="234576"/>
            </a:xfrm>
            <a:custGeom>
              <a:rect b="b" l="l" r="r" t="t"/>
              <a:pathLst>
                <a:path extrusionOk="0" h="6706" w="7106">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 name="Google Shape;138;p20"/>
          <p:cNvGrpSpPr/>
          <p:nvPr/>
        </p:nvGrpSpPr>
        <p:grpSpPr>
          <a:xfrm rot="9651258">
            <a:off x="4063727" y="4556969"/>
            <a:ext cx="643548" cy="377045"/>
            <a:chOff x="-1131628" y="1250953"/>
            <a:chExt cx="695437" cy="407447"/>
          </a:xfrm>
        </p:grpSpPr>
        <p:sp>
          <p:nvSpPr>
            <p:cNvPr id="139" name="Google Shape;139;p20"/>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0"/>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0"/>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 name="Google Shape;142;p20"/>
          <p:cNvSpPr/>
          <p:nvPr/>
        </p:nvSpPr>
        <p:spPr>
          <a:xfrm>
            <a:off x="149850" y="687352"/>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3" name="Shape 143"/>
        <p:cNvGrpSpPr/>
        <p:nvPr/>
      </p:nvGrpSpPr>
      <p:grpSpPr>
        <a:xfrm>
          <a:off x="0" y="0"/>
          <a:ext cx="0" cy="0"/>
          <a:chOff x="0" y="0"/>
          <a:chExt cx="0" cy="0"/>
        </a:xfrm>
      </p:grpSpPr>
      <p:sp>
        <p:nvSpPr>
          <p:cNvPr id="144" name="Google Shape;144;p21"/>
          <p:cNvSpPr txBox="1"/>
          <p:nvPr>
            <p:ph type="title"/>
          </p:nvPr>
        </p:nvSpPr>
        <p:spPr>
          <a:xfrm>
            <a:off x="713225" y="2266950"/>
            <a:ext cx="6925800" cy="24264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7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45" name="Google Shape;145;p21"/>
          <p:cNvSpPr/>
          <p:nvPr/>
        </p:nvSpPr>
        <p:spPr>
          <a:xfrm>
            <a:off x="250425" y="2193664"/>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1"/>
          <p:cNvSpPr/>
          <p:nvPr/>
        </p:nvSpPr>
        <p:spPr>
          <a:xfrm>
            <a:off x="8305726" y="601184"/>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1"/>
          <p:cNvSpPr/>
          <p:nvPr/>
        </p:nvSpPr>
        <p:spPr>
          <a:xfrm>
            <a:off x="8550824" y="4179028"/>
            <a:ext cx="231227" cy="230146"/>
          </a:xfrm>
          <a:custGeom>
            <a:rect b="b" l="l" r="r" t="t"/>
            <a:pathLst>
              <a:path extrusionOk="0" h="7239" w="7273">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 name="Google Shape;148;p21"/>
          <p:cNvGrpSpPr/>
          <p:nvPr/>
        </p:nvGrpSpPr>
        <p:grpSpPr>
          <a:xfrm rot="-6220424">
            <a:off x="191876" y="474628"/>
            <a:ext cx="602495" cy="353003"/>
            <a:chOff x="-1131628" y="1250953"/>
            <a:chExt cx="695437" cy="407447"/>
          </a:xfrm>
        </p:grpSpPr>
        <p:sp>
          <p:nvSpPr>
            <p:cNvPr id="149" name="Google Shape;149;p21"/>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1"/>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1"/>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2" name="Shape 152"/>
        <p:cNvGrpSpPr/>
        <p:nvPr/>
      </p:nvGrpSpPr>
      <p:grpSpPr>
        <a:xfrm>
          <a:off x="0" y="0"/>
          <a:ext cx="0" cy="0"/>
          <a:chOff x="0" y="0"/>
          <a:chExt cx="0" cy="0"/>
        </a:xfrm>
      </p:grpSpPr>
      <p:sp>
        <p:nvSpPr>
          <p:cNvPr id="153" name="Google Shape;153;p22"/>
          <p:cNvSpPr txBox="1"/>
          <p:nvPr>
            <p:ph type="title"/>
          </p:nvPr>
        </p:nvSpPr>
        <p:spPr>
          <a:xfrm>
            <a:off x="720000" y="672225"/>
            <a:ext cx="51474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4" name="Google Shape;154;p22"/>
          <p:cNvSpPr txBox="1"/>
          <p:nvPr>
            <p:ph idx="1" type="subTitle"/>
          </p:nvPr>
        </p:nvSpPr>
        <p:spPr>
          <a:xfrm>
            <a:off x="720000" y="1748800"/>
            <a:ext cx="4233000" cy="1681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 name="Google Shape;155;p22"/>
          <p:cNvSpPr/>
          <p:nvPr/>
        </p:nvSpPr>
        <p:spPr>
          <a:xfrm>
            <a:off x="193225" y="424402"/>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2"/>
          <p:cNvSpPr/>
          <p:nvPr/>
        </p:nvSpPr>
        <p:spPr>
          <a:xfrm>
            <a:off x="8305726" y="601184"/>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2"/>
          <p:cNvSpPr/>
          <p:nvPr/>
        </p:nvSpPr>
        <p:spPr>
          <a:xfrm>
            <a:off x="8550824" y="4179028"/>
            <a:ext cx="231227" cy="230146"/>
          </a:xfrm>
          <a:custGeom>
            <a:rect b="b" l="l" r="r" t="t"/>
            <a:pathLst>
              <a:path extrusionOk="0" h="7239" w="7273">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 name="Google Shape;158;p22"/>
          <p:cNvGrpSpPr/>
          <p:nvPr/>
        </p:nvGrpSpPr>
        <p:grpSpPr>
          <a:xfrm>
            <a:off x="8331835" y="2842950"/>
            <a:ext cx="357775" cy="295791"/>
            <a:chOff x="-783927" y="2108838"/>
            <a:chExt cx="357775" cy="295791"/>
          </a:xfrm>
        </p:grpSpPr>
        <p:sp>
          <p:nvSpPr>
            <p:cNvPr id="159" name="Google Shape;159;p22"/>
            <p:cNvSpPr/>
            <p:nvPr/>
          </p:nvSpPr>
          <p:spPr>
            <a:xfrm>
              <a:off x="-783927" y="2108838"/>
              <a:ext cx="357775" cy="295791"/>
            </a:xfrm>
            <a:custGeom>
              <a:rect b="b" l="l" r="r" t="t"/>
              <a:pathLst>
                <a:path extrusionOk="0" h="8456" w="10228">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2"/>
            <p:cNvSpPr/>
            <p:nvPr/>
          </p:nvSpPr>
          <p:spPr>
            <a:xfrm>
              <a:off x="-745414" y="2137242"/>
              <a:ext cx="248568" cy="234576"/>
            </a:xfrm>
            <a:custGeom>
              <a:rect b="b" l="l" r="r" t="t"/>
              <a:pathLst>
                <a:path extrusionOk="0" h="6706" w="7106">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lt2"/>
        </a:solidFill>
      </p:bgPr>
    </p:bg>
    <p:spTree>
      <p:nvGrpSpPr>
        <p:cNvPr id="161" name="Shape 161"/>
        <p:cNvGrpSpPr/>
        <p:nvPr/>
      </p:nvGrpSpPr>
      <p:grpSpPr>
        <a:xfrm>
          <a:off x="0" y="0"/>
          <a:ext cx="0" cy="0"/>
          <a:chOff x="0" y="0"/>
          <a:chExt cx="0" cy="0"/>
        </a:xfrm>
      </p:grpSpPr>
      <p:sp>
        <p:nvSpPr>
          <p:cNvPr id="162" name="Google Shape;162;p23"/>
          <p:cNvSpPr txBox="1"/>
          <p:nvPr>
            <p:ph type="title"/>
          </p:nvPr>
        </p:nvSpPr>
        <p:spPr>
          <a:xfrm>
            <a:off x="865625" y="1425300"/>
            <a:ext cx="3135000" cy="22929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63" name="Google Shape;163;p23"/>
          <p:cNvSpPr/>
          <p:nvPr/>
        </p:nvSpPr>
        <p:spPr>
          <a:xfrm>
            <a:off x="269375" y="424402"/>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3"/>
          <p:cNvSpPr/>
          <p:nvPr/>
        </p:nvSpPr>
        <p:spPr>
          <a:xfrm>
            <a:off x="8305726" y="601184"/>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 name="Google Shape;165;p23"/>
          <p:cNvGrpSpPr/>
          <p:nvPr/>
        </p:nvGrpSpPr>
        <p:grpSpPr>
          <a:xfrm>
            <a:off x="8535885" y="2061900"/>
            <a:ext cx="357775" cy="295791"/>
            <a:chOff x="-783927" y="2108838"/>
            <a:chExt cx="357775" cy="295791"/>
          </a:xfrm>
        </p:grpSpPr>
        <p:sp>
          <p:nvSpPr>
            <p:cNvPr id="166" name="Google Shape;166;p23"/>
            <p:cNvSpPr/>
            <p:nvPr/>
          </p:nvSpPr>
          <p:spPr>
            <a:xfrm>
              <a:off x="-783927" y="2108838"/>
              <a:ext cx="357775" cy="295791"/>
            </a:xfrm>
            <a:custGeom>
              <a:rect b="b" l="l" r="r" t="t"/>
              <a:pathLst>
                <a:path extrusionOk="0" h="8456" w="10228">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3"/>
            <p:cNvSpPr/>
            <p:nvPr/>
          </p:nvSpPr>
          <p:spPr>
            <a:xfrm>
              <a:off x="-745414" y="2137242"/>
              <a:ext cx="248568" cy="234576"/>
            </a:xfrm>
            <a:custGeom>
              <a:rect b="b" l="l" r="r" t="t"/>
              <a:pathLst>
                <a:path extrusionOk="0" h="6706" w="7106">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8" name="Shape 168"/>
        <p:cNvGrpSpPr/>
        <p:nvPr/>
      </p:nvGrpSpPr>
      <p:grpSpPr>
        <a:xfrm>
          <a:off x="0" y="0"/>
          <a:ext cx="0" cy="0"/>
          <a:chOff x="0" y="0"/>
          <a:chExt cx="0" cy="0"/>
        </a:xfrm>
      </p:grpSpPr>
      <p:sp>
        <p:nvSpPr>
          <p:cNvPr id="169" name="Google Shape;169;p24"/>
          <p:cNvSpPr txBox="1"/>
          <p:nvPr>
            <p:ph hasCustomPrompt="1" type="title"/>
          </p:nvPr>
        </p:nvSpPr>
        <p:spPr>
          <a:xfrm>
            <a:off x="1284000" y="990600"/>
            <a:ext cx="6576000" cy="2459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8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70" name="Google Shape;170;p24"/>
          <p:cNvSpPr txBox="1"/>
          <p:nvPr>
            <p:ph idx="1" type="subTitle"/>
          </p:nvPr>
        </p:nvSpPr>
        <p:spPr>
          <a:xfrm>
            <a:off x="1284000" y="3449575"/>
            <a:ext cx="6576000" cy="71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71" name="Google Shape;171;p24"/>
          <p:cNvSpPr/>
          <p:nvPr/>
        </p:nvSpPr>
        <p:spPr>
          <a:xfrm>
            <a:off x="1431371" y="436575"/>
            <a:ext cx="207053" cy="207082"/>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4"/>
          <p:cNvSpPr/>
          <p:nvPr/>
        </p:nvSpPr>
        <p:spPr>
          <a:xfrm>
            <a:off x="174175" y="3198689"/>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4"/>
          <p:cNvSpPr/>
          <p:nvPr/>
        </p:nvSpPr>
        <p:spPr>
          <a:xfrm>
            <a:off x="8305726" y="601184"/>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4"/>
          <p:cNvSpPr/>
          <p:nvPr/>
        </p:nvSpPr>
        <p:spPr>
          <a:xfrm>
            <a:off x="8550824" y="4179028"/>
            <a:ext cx="231227" cy="230146"/>
          </a:xfrm>
          <a:custGeom>
            <a:rect b="b" l="l" r="r" t="t"/>
            <a:pathLst>
              <a:path extrusionOk="0" h="7239" w="7273">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 name="Google Shape;175;p24"/>
          <p:cNvGrpSpPr/>
          <p:nvPr/>
        </p:nvGrpSpPr>
        <p:grpSpPr>
          <a:xfrm>
            <a:off x="8255635" y="2423850"/>
            <a:ext cx="357775" cy="295791"/>
            <a:chOff x="-783927" y="2108838"/>
            <a:chExt cx="357775" cy="295791"/>
          </a:xfrm>
        </p:grpSpPr>
        <p:sp>
          <p:nvSpPr>
            <p:cNvPr id="176" name="Google Shape;176;p24"/>
            <p:cNvSpPr/>
            <p:nvPr/>
          </p:nvSpPr>
          <p:spPr>
            <a:xfrm>
              <a:off x="-783927" y="2108838"/>
              <a:ext cx="357775" cy="295791"/>
            </a:xfrm>
            <a:custGeom>
              <a:rect b="b" l="l" r="r" t="t"/>
              <a:pathLst>
                <a:path extrusionOk="0" h="8456" w="10228">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4"/>
            <p:cNvSpPr/>
            <p:nvPr/>
          </p:nvSpPr>
          <p:spPr>
            <a:xfrm>
              <a:off x="-745414" y="2137242"/>
              <a:ext cx="248568" cy="234576"/>
            </a:xfrm>
            <a:custGeom>
              <a:rect b="b" l="l" r="r" t="t"/>
              <a:pathLst>
                <a:path extrusionOk="0" h="6706" w="7106">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 name="Google Shape;178;p24"/>
          <p:cNvSpPr/>
          <p:nvPr/>
        </p:nvSpPr>
        <p:spPr>
          <a:xfrm>
            <a:off x="4677200" y="425027"/>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 name="Google Shape;179;p24"/>
          <p:cNvGrpSpPr/>
          <p:nvPr/>
        </p:nvGrpSpPr>
        <p:grpSpPr>
          <a:xfrm rot="9651258">
            <a:off x="448352" y="4380344"/>
            <a:ext cx="643548" cy="377045"/>
            <a:chOff x="-1131628" y="1250953"/>
            <a:chExt cx="695437" cy="407447"/>
          </a:xfrm>
        </p:grpSpPr>
        <p:sp>
          <p:nvSpPr>
            <p:cNvPr id="180" name="Google Shape;180;p24"/>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4"/>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4"/>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 name="Google Shape;183;p24"/>
          <p:cNvSpPr/>
          <p:nvPr/>
        </p:nvSpPr>
        <p:spPr>
          <a:xfrm>
            <a:off x="7393975" y="4749377"/>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84" name="Shape 184"/>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3">
    <p:spTree>
      <p:nvGrpSpPr>
        <p:cNvPr id="185" name="Shape 185"/>
        <p:cNvGrpSpPr/>
        <p:nvPr/>
      </p:nvGrpSpPr>
      <p:grpSpPr>
        <a:xfrm>
          <a:off x="0" y="0"/>
          <a:ext cx="0" cy="0"/>
          <a:chOff x="0" y="0"/>
          <a:chExt cx="0" cy="0"/>
        </a:xfrm>
      </p:grpSpPr>
      <p:sp>
        <p:nvSpPr>
          <p:cNvPr id="186" name="Google Shape;186;p26"/>
          <p:cNvSpPr txBox="1"/>
          <p:nvPr>
            <p:ph type="title"/>
          </p:nvPr>
        </p:nvSpPr>
        <p:spPr>
          <a:xfrm>
            <a:off x="1517352" y="1892900"/>
            <a:ext cx="25329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500">
                <a:solidFill>
                  <a:schemeClr val="dk2"/>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87" name="Google Shape;187;p26"/>
          <p:cNvSpPr txBox="1"/>
          <p:nvPr>
            <p:ph hasCustomPrompt="1" idx="2" type="title"/>
          </p:nvPr>
        </p:nvSpPr>
        <p:spPr>
          <a:xfrm>
            <a:off x="2326602" y="1249800"/>
            <a:ext cx="9144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8" name="Google Shape;188;p26"/>
          <p:cNvSpPr txBox="1"/>
          <p:nvPr>
            <p:ph idx="1" type="subTitle"/>
          </p:nvPr>
        </p:nvSpPr>
        <p:spPr>
          <a:xfrm>
            <a:off x="1517352" y="2270900"/>
            <a:ext cx="2532900" cy="54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89" name="Google Shape;189;p26"/>
          <p:cNvSpPr txBox="1"/>
          <p:nvPr>
            <p:ph idx="3" type="title"/>
          </p:nvPr>
        </p:nvSpPr>
        <p:spPr>
          <a:xfrm>
            <a:off x="5093748" y="1892900"/>
            <a:ext cx="25329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500">
                <a:solidFill>
                  <a:schemeClr val="dk2"/>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90" name="Google Shape;190;p26"/>
          <p:cNvSpPr txBox="1"/>
          <p:nvPr>
            <p:ph hasCustomPrompt="1" idx="4" type="title"/>
          </p:nvPr>
        </p:nvSpPr>
        <p:spPr>
          <a:xfrm>
            <a:off x="5902998" y="1249813"/>
            <a:ext cx="9144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1" name="Google Shape;191;p26"/>
          <p:cNvSpPr txBox="1"/>
          <p:nvPr>
            <p:ph idx="5" type="subTitle"/>
          </p:nvPr>
        </p:nvSpPr>
        <p:spPr>
          <a:xfrm>
            <a:off x="5093898" y="2270900"/>
            <a:ext cx="2532600" cy="54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92" name="Google Shape;192;p26"/>
          <p:cNvSpPr txBox="1"/>
          <p:nvPr>
            <p:ph idx="6" type="title"/>
          </p:nvPr>
        </p:nvSpPr>
        <p:spPr>
          <a:xfrm>
            <a:off x="1518852" y="3681875"/>
            <a:ext cx="25299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500">
                <a:solidFill>
                  <a:schemeClr val="dk2"/>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93" name="Google Shape;193;p26"/>
          <p:cNvSpPr txBox="1"/>
          <p:nvPr>
            <p:ph hasCustomPrompt="1" idx="7" type="title"/>
          </p:nvPr>
        </p:nvSpPr>
        <p:spPr>
          <a:xfrm>
            <a:off x="2326602" y="3038800"/>
            <a:ext cx="9144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4" name="Google Shape;194;p26"/>
          <p:cNvSpPr txBox="1"/>
          <p:nvPr>
            <p:ph idx="8" type="subTitle"/>
          </p:nvPr>
        </p:nvSpPr>
        <p:spPr>
          <a:xfrm>
            <a:off x="1517352" y="4059888"/>
            <a:ext cx="2532900" cy="54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95" name="Google Shape;195;p26"/>
          <p:cNvSpPr txBox="1"/>
          <p:nvPr>
            <p:ph idx="9" type="title"/>
          </p:nvPr>
        </p:nvSpPr>
        <p:spPr>
          <a:xfrm>
            <a:off x="5093898" y="3681872"/>
            <a:ext cx="25326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500">
                <a:solidFill>
                  <a:schemeClr val="dk2"/>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96" name="Google Shape;196;p26"/>
          <p:cNvSpPr txBox="1"/>
          <p:nvPr>
            <p:ph hasCustomPrompt="1" idx="13" type="title"/>
          </p:nvPr>
        </p:nvSpPr>
        <p:spPr>
          <a:xfrm>
            <a:off x="5902998" y="3038800"/>
            <a:ext cx="9144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7" name="Google Shape;197;p26"/>
          <p:cNvSpPr txBox="1"/>
          <p:nvPr>
            <p:ph idx="14" type="subTitle"/>
          </p:nvPr>
        </p:nvSpPr>
        <p:spPr>
          <a:xfrm>
            <a:off x="5093898" y="4059888"/>
            <a:ext cx="2532600" cy="54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98" name="Google Shape;198;p26"/>
          <p:cNvSpPr txBox="1"/>
          <p:nvPr>
            <p:ph idx="15" type="title"/>
          </p:nvPr>
        </p:nvSpPr>
        <p:spPr>
          <a:xfrm>
            <a:off x="713225" y="368825"/>
            <a:ext cx="7721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9" name="Google Shape;199;p26"/>
          <p:cNvSpPr/>
          <p:nvPr/>
        </p:nvSpPr>
        <p:spPr>
          <a:xfrm>
            <a:off x="378050" y="2884364"/>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6"/>
          <p:cNvSpPr/>
          <p:nvPr/>
        </p:nvSpPr>
        <p:spPr>
          <a:xfrm>
            <a:off x="8319451" y="2341609"/>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 name="Google Shape;201;p26"/>
          <p:cNvGrpSpPr/>
          <p:nvPr/>
        </p:nvGrpSpPr>
        <p:grpSpPr>
          <a:xfrm>
            <a:off x="8589735" y="316675"/>
            <a:ext cx="357775" cy="295791"/>
            <a:chOff x="-783927" y="2108838"/>
            <a:chExt cx="357775" cy="295791"/>
          </a:xfrm>
        </p:grpSpPr>
        <p:sp>
          <p:nvSpPr>
            <p:cNvPr id="202" name="Google Shape;202;p26"/>
            <p:cNvSpPr/>
            <p:nvPr/>
          </p:nvSpPr>
          <p:spPr>
            <a:xfrm>
              <a:off x="-783927" y="2108838"/>
              <a:ext cx="357775" cy="295791"/>
            </a:xfrm>
            <a:custGeom>
              <a:rect b="b" l="l" r="r" t="t"/>
              <a:pathLst>
                <a:path extrusionOk="0" h="8456" w="10228">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6"/>
            <p:cNvSpPr/>
            <p:nvPr/>
          </p:nvSpPr>
          <p:spPr>
            <a:xfrm>
              <a:off x="-745414" y="2137242"/>
              <a:ext cx="248568" cy="234576"/>
            </a:xfrm>
            <a:custGeom>
              <a:rect b="b" l="l" r="r" t="t"/>
              <a:pathLst>
                <a:path extrusionOk="0" h="6706" w="7106">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 name="Google Shape;204;p26"/>
          <p:cNvGrpSpPr/>
          <p:nvPr/>
        </p:nvGrpSpPr>
        <p:grpSpPr>
          <a:xfrm rot="-6220424">
            <a:off x="191876" y="474628"/>
            <a:ext cx="602495" cy="353003"/>
            <a:chOff x="-1131628" y="1250953"/>
            <a:chExt cx="695437" cy="407447"/>
          </a:xfrm>
        </p:grpSpPr>
        <p:sp>
          <p:nvSpPr>
            <p:cNvPr id="205" name="Google Shape;205;p26"/>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6"/>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6"/>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26"/>
          <p:cNvGrpSpPr/>
          <p:nvPr/>
        </p:nvGrpSpPr>
        <p:grpSpPr>
          <a:xfrm rot="9651258">
            <a:off x="294452" y="4475444"/>
            <a:ext cx="643548" cy="377045"/>
            <a:chOff x="-1131628" y="1250953"/>
            <a:chExt cx="695437" cy="407447"/>
          </a:xfrm>
        </p:grpSpPr>
        <p:sp>
          <p:nvSpPr>
            <p:cNvPr id="209" name="Google Shape;209;p26"/>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6"/>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6"/>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 name="Google Shape;212;p26"/>
          <p:cNvGrpSpPr/>
          <p:nvPr/>
        </p:nvGrpSpPr>
        <p:grpSpPr>
          <a:xfrm rot="-7140317">
            <a:off x="8304849" y="4386268"/>
            <a:ext cx="643533" cy="377037"/>
            <a:chOff x="-1131628" y="1250953"/>
            <a:chExt cx="695437" cy="407447"/>
          </a:xfrm>
        </p:grpSpPr>
        <p:sp>
          <p:nvSpPr>
            <p:cNvPr id="213" name="Google Shape;213;p26"/>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6"/>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6"/>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16" name="Shape 216"/>
        <p:cNvGrpSpPr/>
        <p:nvPr/>
      </p:nvGrpSpPr>
      <p:grpSpPr>
        <a:xfrm>
          <a:off x="0" y="0"/>
          <a:ext cx="0" cy="0"/>
          <a:chOff x="0" y="0"/>
          <a:chExt cx="0" cy="0"/>
        </a:xfrm>
      </p:grpSpPr>
      <p:sp>
        <p:nvSpPr>
          <p:cNvPr id="217" name="Google Shape;217;p27"/>
          <p:cNvSpPr txBox="1"/>
          <p:nvPr>
            <p:ph idx="1" type="subTitle"/>
          </p:nvPr>
        </p:nvSpPr>
        <p:spPr>
          <a:xfrm>
            <a:off x="728125" y="3993000"/>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18" name="Google Shape;218;p27"/>
          <p:cNvSpPr txBox="1"/>
          <p:nvPr>
            <p:ph idx="2" type="subTitle"/>
          </p:nvPr>
        </p:nvSpPr>
        <p:spPr>
          <a:xfrm>
            <a:off x="4968575" y="3993000"/>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19" name="Google Shape;219;p27"/>
          <p:cNvSpPr txBox="1"/>
          <p:nvPr>
            <p:ph hasCustomPrompt="1" type="title"/>
          </p:nvPr>
        </p:nvSpPr>
        <p:spPr>
          <a:xfrm>
            <a:off x="4968575" y="3546225"/>
            <a:ext cx="34473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2500">
                <a:solidFill>
                  <a:schemeClr val="dk2"/>
                </a:solidFill>
              </a:defRPr>
            </a:lvl1pPr>
            <a:lvl2pPr lvl="1"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2pPr>
            <a:lvl3pPr lvl="2"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3pPr>
            <a:lvl4pPr lvl="3"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4pPr>
            <a:lvl5pPr lvl="4"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5pPr>
            <a:lvl6pPr lvl="5"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6pPr>
            <a:lvl7pPr lvl="6"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7pPr>
            <a:lvl8pPr lvl="7"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8pPr>
            <a:lvl9pPr lvl="8"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9pPr>
          </a:lstStyle>
          <a:p>
            <a:r>
              <a:t>xx%</a:t>
            </a:r>
          </a:p>
        </p:txBody>
      </p:sp>
      <p:sp>
        <p:nvSpPr>
          <p:cNvPr id="220" name="Google Shape;220;p27"/>
          <p:cNvSpPr txBox="1"/>
          <p:nvPr>
            <p:ph hasCustomPrompt="1" idx="3" type="title"/>
          </p:nvPr>
        </p:nvSpPr>
        <p:spPr>
          <a:xfrm>
            <a:off x="728125" y="3546225"/>
            <a:ext cx="34473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2500">
                <a:solidFill>
                  <a:schemeClr val="dk2"/>
                </a:solidFill>
              </a:defRPr>
            </a:lvl1pPr>
            <a:lvl2pPr lvl="1"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2pPr>
            <a:lvl3pPr lvl="2"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3pPr>
            <a:lvl4pPr lvl="3"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4pPr>
            <a:lvl5pPr lvl="4"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5pPr>
            <a:lvl6pPr lvl="5"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6pPr>
            <a:lvl7pPr lvl="6"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7pPr>
            <a:lvl8pPr lvl="7"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8pPr>
            <a:lvl9pPr lvl="8"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9pPr>
          </a:lstStyle>
          <a:p>
            <a:r>
              <a:t>xx%</a:t>
            </a:r>
          </a:p>
        </p:txBody>
      </p:sp>
      <p:sp>
        <p:nvSpPr>
          <p:cNvPr id="221" name="Google Shape;221;p27"/>
          <p:cNvSpPr txBox="1"/>
          <p:nvPr>
            <p:ph idx="4" type="subTitle"/>
          </p:nvPr>
        </p:nvSpPr>
        <p:spPr>
          <a:xfrm>
            <a:off x="728125" y="2178775"/>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22" name="Google Shape;222;p27"/>
          <p:cNvSpPr txBox="1"/>
          <p:nvPr>
            <p:ph idx="5" type="subTitle"/>
          </p:nvPr>
        </p:nvSpPr>
        <p:spPr>
          <a:xfrm>
            <a:off x="4968575" y="2178775"/>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23" name="Google Shape;223;p27"/>
          <p:cNvSpPr txBox="1"/>
          <p:nvPr>
            <p:ph hasCustomPrompt="1" idx="6" type="title"/>
          </p:nvPr>
        </p:nvSpPr>
        <p:spPr>
          <a:xfrm>
            <a:off x="4968575" y="1732000"/>
            <a:ext cx="34473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2500">
                <a:solidFill>
                  <a:schemeClr val="dk2"/>
                </a:solidFill>
              </a:defRPr>
            </a:lvl1pPr>
            <a:lvl2pPr lvl="1"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2pPr>
            <a:lvl3pPr lvl="2"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3pPr>
            <a:lvl4pPr lvl="3"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4pPr>
            <a:lvl5pPr lvl="4"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5pPr>
            <a:lvl6pPr lvl="5"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6pPr>
            <a:lvl7pPr lvl="6"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7pPr>
            <a:lvl8pPr lvl="7"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8pPr>
            <a:lvl9pPr lvl="8"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9pPr>
          </a:lstStyle>
          <a:p>
            <a:r>
              <a:t>xx%</a:t>
            </a:r>
          </a:p>
        </p:txBody>
      </p:sp>
      <p:sp>
        <p:nvSpPr>
          <p:cNvPr id="224" name="Google Shape;224;p27"/>
          <p:cNvSpPr txBox="1"/>
          <p:nvPr>
            <p:ph hasCustomPrompt="1" idx="7" type="title"/>
          </p:nvPr>
        </p:nvSpPr>
        <p:spPr>
          <a:xfrm>
            <a:off x="728125" y="1732000"/>
            <a:ext cx="34473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2500">
                <a:solidFill>
                  <a:schemeClr val="dk2"/>
                </a:solidFill>
              </a:defRPr>
            </a:lvl1pPr>
            <a:lvl2pPr lvl="1"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2pPr>
            <a:lvl3pPr lvl="2"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3pPr>
            <a:lvl4pPr lvl="3"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4pPr>
            <a:lvl5pPr lvl="4"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5pPr>
            <a:lvl6pPr lvl="5"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6pPr>
            <a:lvl7pPr lvl="6"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7pPr>
            <a:lvl8pPr lvl="7"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8pPr>
            <a:lvl9pPr lvl="8" rtl="0" algn="ctr">
              <a:spcBef>
                <a:spcPts val="0"/>
              </a:spcBef>
              <a:spcAft>
                <a:spcPts val="0"/>
              </a:spcAft>
              <a:buClr>
                <a:schemeClr val="dk2"/>
              </a:buClr>
              <a:buSzPts val="3600"/>
              <a:buFont typeface="DM Sans"/>
              <a:buNone/>
              <a:defRPr sz="3600">
                <a:solidFill>
                  <a:schemeClr val="dk2"/>
                </a:solidFill>
                <a:latin typeface="DM Sans"/>
                <a:ea typeface="DM Sans"/>
                <a:cs typeface="DM Sans"/>
                <a:sym typeface="DM Sans"/>
              </a:defRPr>
            </a:lvl9pPr>
          </a:lstStyle>
          <a:p>
            <a:r>
              <a:t>xx%</a:t>
            </a:r>
          </a:p>
        </p:txBody>
      </p:sp>
      <p:sp>
        <p:nvSpPr>
          <p:cNvPr id="225" name="Google Shape;225;p27"/>
          <p:cNvSpPr txBox="1"/>
          <p:nvPr>
            <p:ph idx="8" type="title"/>
          </p:nvPr>
        </p:nvSpPr>
        <p:spPr>
          <a:xfrm>
            <a:off x="713225" y="368825"/>
            <a:ext cx="7721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6" name="Google Shape;226;p27"/>
          <p:cNvSpPr/>
          <p:nvPr/>
        </p:nvSpPr>
        <p:spPr>
          <a:xfrm>
            <a:off x="404408" y="161737"/>
            <a:ext cx="207053" cy="207082"/>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 name="Google Shape;227;p27"/>
          <p:cNvGrpSpPr/>
          <p:nvPr/>
        </p:nvGrpSpPr>
        <p:grpSpPr>
          <a:xfrm rot="-6770500">
            <a:off x="30622" y="903812"/>
            <a:ext cx="602483" cy="353018"/>
            <a:chOff x="-1131628" y="1250953"/>
            <a:chExt cx="695437" cy="407447"/>
          </a:xfrm>
        </p:grpSpPr>
        <p:sp>
          <p:nvSpPr>
            <p:cNvPr id="228" name="Google Shape;228;p27"/>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7"/>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7"/>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 name="Google Shape;231;p27"/>
          <p:cNvSpPr/>
          <p:nvPr/>
        </p:nvSpPr>
        <p:spPr>
          <a:xfrm>
            <a:off x="8629576" y="771947"/>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 name="Google Shape;232;p27"/>
          <p:cNvGrpSpPr/>
          <p:nvPr/>
        </p:nvGrpSpPr>
        <p:grpSpPr>
          <a:xfrm rot="432063">
            <a:off x="7964935" y="76752"/>
            <a:ext cx="643557" cy="377051"/>
            <a:chOff x="-1131628" y="1250953"/>
            <a:chExt cx="695437" cy="407447"/>
          </a:xfrm>
        </p:grpSpPr>
        <p:sp>
          <p:nvSpPr>
            <p:cNvPr id="233" name="Google Shape;233;p27"/>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7"/>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7"/>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7"/>
          <p:cNvSpPr/>
          <p:nvPr/>
        </p:nvSpPr>
        <p:spPr>
          <a:xfrm>
            <a:off x="8629576" y="4658147"/>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7"/>
          <p:cNvSpPr/>
          <p:nvPr/>
        </p:nvSpPr>
        <p:spPr>
          <a:xfrm>
            <a:off x="171376" y="4505747"/>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9">
    <p:spTree>
      <p:nvGrpSpPr>
        <p:cNvPr id="238" name="Shape 238"/>
        <p:cNvGrpSpPr/>
        <p:nvPr/>
      </p:nvGrpSpPr>
      <p:grpSpPr>
        <a:xfrm>
          <a:off x="0" y="0"/>
          <a:ext cx="0" cy="0"/>
          <a:chOff x="0" y="0"/>
          <a:chExt cx="0" cy="0"/>
        </a:xfrm>
      </p:grpSpPr>
      <p:sp>
        <p:nvSpPr>
          <p:cNvPr id="239" name="Google Shape;239;p28"/>
          <p:cNvSpPr txBox="1"/>
          <p:nvPr>
            <p:ph idx="1" type="subTitle"/>
          </p:nvPr>
        </p:nvSpPr>
        <p:spPr>
          <a:xfrm>
            <a:off x="905775" y="3620700"/>
            <a:ext cx="1483800" cy="9324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240" name="Google Shape;240;p28"/>
          <p:cNvSpPr txBox="1"/>
          <p:nvPr>
            <p:ph idx="2" type="subTitle"/>
          </p:nvPr>
        </p:nvSpPr>
        <p:spPr>
          <a:xfrm>
            <a:off x="6756828" y="3620700"/>
            <a:ext cx="1481400" cy="9324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241" name="Google Shape;241;p28"/>
          <p:cNvSpPr txBox="1"/>
          <p:nvPr>
            <p:ph idx="3" type="subTitle"/>
          </p:nvPr>
        </p:nvSpPr>
        <p:spPr>
          <a:xfrm>
            <a:off x="2857726" y="3620700"/>
            <a:ext cx="1481400" cy="9324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242" name="Google Shape;242;p28"/>
          <p:cNvSpPr txBox="1"/>
          <p:nvPr>
            <p:ph idx="4" type="subTitle"/>
          </p:nvPr>
        </p:nvSpPr>
        <p:spPr>
          <a:xfrm>
            <a:off x="4807277" y="3620700"/>
            <a:ext cx="1481400" cy="9324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243" name="Google Shape;243;p28"/>
          <p:cNvSpPr txBox="1"/>
          <p:nvPr>
            <p:ph hasCustomPrompt="1" type="title"/>
          </p:nvPr>
        </p:nvSpPr>
        <p:spPr>
          <a:xfrm>
            <a:off x="6756832" y="1465300"/>
            <a:ext cx="14814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2700"/>
              <a:buNone/>
              <a:defRPr sz="3000">
                <a:solidFill>
                  <a:schemeClr val="accent1"/>
                </a:solidFill>
              </a:defRPr>
            </a:lvl1pPr>
            <a:lvl2pPr lvl="1" rtl="0" algn="ctr">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2pPr>
            <a:lvl3pPr lvl="2" rtl="0" algn="ctr">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3pPr>
            <a:lvl4pPr lvl="3" rtl="0" algn="ctr">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4pPr>
            <a:lvl5pPr lvl="4" rtl="0" algn="ctr">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5pPr>
            <a:lvl6pPr lvl="5" rtl="0" algn="ctr">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6pPr>
            <a:lvl7pPr lvl="6" rtl="0" algn="ctr">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7pPr>
            <a:lvl8pPr lvl="7" rtl="0" algn="ctr">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8pPr>
            <a:lvl9pPr lvl="8" rtl="0" algn="ctr">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9pPr>
          </a:lstStyle>
          <a:p>
            <a:r>
              <a:t>xx%</a:t>
            </a:r>
          </a:p>
        </p:txBody>
      </p:sp>
      <p:sp>
        <p:nvSpPr>
          <p:cNvPr id="244" name="Google Shape;244;p28"/>
          <p:cNvSpPr txBox="1"/>
          <p:nvPr>
            <p:ph hasCustomPrompt="1" idx="5" type="title"/>
          </p:nvPr>
        </p:nvSpPr>
        <p:spPr>
          <a:xfrm>
            <a:off x="2857723" y="1465300"/>
            <a:ext cx="14814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2700"/>
              <a:buNone/>
              <a:defRPr sz="3000">
                <a:solidFill>
                  <a:schemeClr val="accent1"/>
                </a:solidFill>
              </a:defRPr>
            </a:lvl1pPr>
            <a:lvl2pPr lvl="1" rtl="0" algn="ctr">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2pPr>
            <a:lvl3pPr lvl="2" rtl="0" algn="ctr">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3pPr>
            <a:lvl4pPr lvl="3" rtl="0" algn="ctr">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4pPr>
            <a:lvl5pPr lvl="4" rtl="0" algn="ctr">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5pPr>
            <a:lvl6pPr lvl="5" rtl="0" algn="ctr">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6pPr>
            <a:lvl7pPr lvl="6" rtl="0" algn="ctr">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7pPr>
            <a:lvl8pPr lvl="7" rtl="0" algn="ctr">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8pPr>
            <a:lvl9pPr lvl="8" rtl="0" algn="ctr">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9pPr>
          </a:lstStyle>
          <a:p>
            <a:r>
              <a:t>xx%</a:t>
            </a:r>
          </a:p>
        </p:txBody>
      </p:sp>
      <p:sp>
        <p:nvSpPr>
          <p:cNvPr id="245" name="Google Shape;245;p28"/>
          <p:cNvSpPr txBox="1"/>
          <p:nvPr>
            <p:ph hasCustomPrompt="1" idx="6" type="title"/>
          </p:nvPr>
        </p:nvSpPr>
        <p:spPr>
          <a:xfrm>
            <a:off x="4807277" y="1465300"/>
            <a:ext cx="14814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2700"/>
              <a:buNone/>
              <a:defRPr sz="3000">
                <a:solidFill>
                  <a:schemeClr val="accent1"/>
                </a:solidFill>
              </a:defRPr>
            </a:lvl1pPr>
            <a:lvl2pPr lvl="1" rtl="0" algn="ctr">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2pPr>
            <a:lvl3pPr lvl="2" rtl="0" algn="ctr">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3pPr>
            <a:lvl4pPr lvl="3" rtl="0" algn="ctr">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4pPr>
            <a:lvl5pPr lvl="4" rtl="0" algn="ctr">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5pPr>
            <a:lvl6pPr lvl="5" rtl="0" algn="ctr">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6pPr>
            <a:lvl7pPr lvl="6" rtl="0" algn="ctr">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7pPr>
            <a:lvl8pPr lvl="7" rtl="0" algn="ctr">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8pPr>
            <a:lvl9pPr lvl="8" rtl="0" algn="ctr">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9pPr>
          </a:lstStyle>
          <a:p>
            <a:r>
              <a:t>xx%</a:t>
            </a:r>
          </a:p>
        </p:txBody>
      </p:sp>
      <p:sp>
        <p:nvSpPr>
          <p:cNvPr id="246" name="Google Shape;246;p28"/>
          <p:cNvSpPr txBox="1"/>
          <p:nvPr>
            <p:ph hasCustomPrompt="1" idx="7" type="title"/>
          </p:nvPr>
        </p:nvSpPr>
        <p:spPr>
          <a:xfrm>
            <a:off x="905768" y="1465300"/>
            <a:ext cx="148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2700"/>
              <a:buNone/>
              <a:defRPr sz="3000">
                <a:solidFill>
                  <a:schemeClr val="accent1"/>
                </a:solidFill>
              </a:defRPr>
            </a:lvl1pPr>
            <a:lvl2pPr lvl="1" rtl="0" algn="ctr">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2pPr>
            <a:lvl3pPr lvl="2" rtl="0" algn="ctr">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3pPr>
            <a:lvl4pPr lvl="3" rtl="0" algn="ctr">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4pPr>
            <a:lvl5pPr lvl="4" rtl="0" algn="ctr">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5pPr>
            <a:lvl6pPr lvl="5" rtl="0" algn="ctr">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6pPr>
            <a:lvl7pPr lvl="6" rtl="0" algn="ctr">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7pPr>
            <a:lvl8pPr lvl="7" rtl="0" algn="ctr">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8pPr>
            <a:lvl9pPr lvl="8" rtl="0" algn="ctr">
              <a:spcBef>
                <a:spcPts val="0"/>
              </a:spcBef>
              <a:spcAft>
                <a:spcPts val="0"/>
              </a:spcAft>
              <a:buClr>
                <a:schemeClr val="dk2"/>
              </a:buClr>
              <a:buSzPts val="2700"/>
              <a:buFont typeface="DM Sans"/>
              <a:buNone/>
              <a:defRPr sz="2700">
                <a:solidFill>
                  <a:schemeClr val="dk2"/>
                </a:solidFill>
                <a:latin typeface="DM Sans"/>
                <a:ea typeface="DM Sans"/>
                <a:cs typeface="DM Sans"/>
                <a:sym typeface="DM Sans"/>
              </a:defRPr>
            </a:lvl9pPr>
          </a:lstStyle>
          <a:p>
            <a:r>
              <a:t>xx%</a:t>
            </a:r>
          </a:p>
        </p:txBody>
      </p:sp>
      <p:sp>
        <p:nvSpPr>
          <p:cNvPr id="247" name="Google Shape;247;p28"/>
          <p:cNvSpPr txBox="1"/>
          <p:nvPr>
            <p:ph idx="8" type="title"/>
          </p:nvPr>
        </p:nvSpPr>
        <p:spPr>
          <a:xfrm>
            <a:off x="713225" y="368825"/>
            <a:ext cx="7721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8" name="Google Shape;248;p28"/>
          <p:cNvSpPr/>
          <p:nvPr/>
        </p:nvSpPr>
        <p:spPr>
          <a:xfrm flipH="1" rot="10800000">
            <a:off x="404408" y="4557377"/>
            <a:ext cx="207053" cy="207082"/>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 name="Google Shape;249;p28"/>
          <p:cNvGrpSpPr/>
          <p:nvPr/>
        </p:nvGrpSpPr>
        <p:grpSpPr>
          <a:xfrm flipH="1" rot="-4029500">
            <a:off x="30622" y="3669366"/>
            <a:ext cx="602483" cy="353018"/>
            <a:chOff x="-1131628" y="1250953"/>
            <a:chExt cx="695437" cy="407447"/>
          </a:xfrm>
        </p:grpSpPr>
        <p:sp>
          <p:nvSpPr>
            <p:cNvPr id="250" name="Google Shape;250;p28"/>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8"/>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8"/>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 name="Google Shape;253;p28"/>
          <p:cNvSpPr/>
          <p:nvPr/>
        </p:nvSpPr>
        <p:spPr>
          <a:xfrm flipH="1" rot="10800000">
            <a:off x="8629576" y="3924104"/>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 name="Google Shape;254;p28"/>
          <p:cNvGrpSpPr/>
          <p:nvPr/>
        </p:nvGrpSpPr>
        <p:grpSpPr>
          <a:xfrm flipH="1" rot="5032634">
            <a:off x="8422887" y="802820"/>
            <a:ext cx="643543" cy="377043"/>
            <a:chOff x="-1131628" y="1250953"/>
            <a:chExt cx="695437" cy="407447"/>
          </a:xfrm>
        </p:grpSpPr>
        <p:sp>
          <p:nvSpPr>
            <p:cNvPr id="255" name="Google Shape;255;p28"/>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8"/>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8"/>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 name="Google Shape;258;p28"/>
          <p:cNvSpPr/>
          <p:nvPr/>
        </p:nvSpPr>
        <p:spPr>
          <a:xfrm flipH="1" rot="10800000">
            <a:off x="8629576" y="190304"/>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8"/>
          <p:cNvSpPr/>
          <p:nvPr/>
        </p:nvSpPr>
        <p:spPr>
          <a:xfrm flipH="1" rot="10800000">
            <a:off x="171376" y="190304"/>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6">
    <p:spTree>
      <p:nvGrpSpPr>
        <p:cNvPr id="260" name="Shape 260"/>
        <p:cNvGrpSpPr/>
        <p:nvPr/>
      </p:nvGrpSpPr>
      <p:grpSpPr>
        <a:xfrm>
          <a:off x="0" y="0"/>
          <a:ext cx="0" cy="0"/>
          <a:chOff x="0" y="0"/>
          <a:chExt cx="0" cy="0"/>
        </a:xfrm>
      </p:grpSpPr>
      <p:sp>
        <p:nvSpPr>
          <p:cNvPr id="261" name="Google Shape;261;p29"/>
          <p:cNvSpPr txBox="1"/>
          <p:nvPr>
            <p:ph type="title"/>
          </p:nvPr>
        </p:nvSpPr>
        <p:spPr>
          <a:xfrm>
            <a:off x="693000" y="3652750"/>
            <a:ext cx="4241100" cy="5319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62" name="Google Shape;262;p29"/>
          <p:cNvSpPr txBox="1"/>
          <p:nvPr>
            <p:ph idx="1" type="subTitle"/>
          </p:nvPr>
        </p:nvSpPr>
        <p:spPr>
          <a:xfrm>
            <a:off x="693000" y="982275"/>
            <a:ext cx="4241100" cy="2541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263" name="Google Shape;263;p29"/>
          <p:cNvSpPr/>
          <p:nvPr/>
        </p:nvSpPr>
        <p:spPr>
          <a:xfrm>
            <a:off x="1431371" y="436575"/>
            <a:ext cx="207053" cy="207082"/>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9"/>
          <p:cNvSpPr/>
          <p:nvPr/>
        </p:nvSpPr>
        <p:spPr>
          <a:xfrm>
            <a:off x="8591476" y="349509"/>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 name="Google Shape;265;p29"/>
          <p:cNvGrpSpPr/>
          <p:nvPr/>
        </p:nvGrpSpPr>
        <p:grpSpPr>
          <a:xfrm>
            <a:off x="4754960" y="316675"/>
            <a:ext cx="357775" cy="295791"/>
            <a:chOff x="-783927" y="2108838"/>
            <a:chExt cx="357775" cy="295791"/>
          </a:xfrm>
        </p:grpSpPr>
        <p:sp>
          <p:nvSpPr>
            <p:cNvPr id="266" name="Google Shape;266;p29"/>
            <p:cNvSpPr/>
            <p:nvPr/>
          </p:nvSpPr>
          <p:spPr>
            <a:xfrm>
              <a:off x="-783927" y="2108838"/>
              <a:ext cx="357775" cy="295791"/>
            </a:xfrm>
            <a:custGeom>
              <a:rect b="b" l="l" r="r" t="t"/>
              <a:pathLst>
                <a:path extrusionOk="0" h="8456" w="10228">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9"/>
            <p:cNvSpPr/>
            <p:nvPr/>
          </p:nvSpPr>
          <p:spPr>
            <a:xfrm>
              <a:off x="-745414" y="2137242"/>
              <a:ext cx="248568" cy="234576"/>
            </a:xfrm>
            <a:custGeom>
              <a:rect b="b" l="l" r="r" t="t"/>
              <a:pathLst>
                <a:path extrusionOk="0" h="6706" w="7106">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 name="Google Shape;268;p29"/>
          <p:cNvGrpSpPr/>
          <p:nvPr/>
        </p:nvGrpSpPr>
        <p:grpSpPr>
          <a:xfrm rot="-6220424">
            <a:off x="191876" y="474628"/>
            <a:ext cx="602495" cy="353003"/>
            <a:chOff x="-1131628" y="1250953"/>
            <a:chExt cx="695437" cy="407447"/>
          </a:xfrm>
        </p:grpSpPr>
        <p:sp>
          <p:nvSpPr>
            <p:cNvPr id="269" name="Google Shape;269;p29"/>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9"/>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9"/>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 name="Google Shape;272;p29"/>
          <p:cNvSpPr/>
          <p:nvPr/>
        </p:nvSpPr>
        <p:spPr>
          <a:xfrm>
            <a:off x="250425" y="4722802"/>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4">
    <p:spTree>
      <p:nvGrpSpPr>
        <p:cNvPr id="273" name="Shape 273"/>
        <p:cNvGrpSpPr/>
        <p:nvPr/>
      </p:nvGrpSpPr>
      <p:grpSpPr>
        <a:xfrm>
          <a:off x="0" y="0"/>
          <a:ext cx="0" cy="0"/>
          <a:chOff x="0" y="0"/>
          <a:chExt cx="0" cy="0"/>
        </a:xfrm>
      </p:grpSpPr>
      <p:sp>
        <p:nvSpPr>
          <p:cNvPr id="274" name="Google Shape;274;p30"/>
          <p:cNvSpPr txBox="1"/>
          <p:nvPr>
            <p:ph type="title"/>
          </p:nvPr>
        </p:nvSpPr>
        <p:spPr>
          <a:xfrm>
            <a:off x="3739425" y="2105025"/>
            <a:ext cx="4528200" cy="1438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75" name="Google Shape;275;p30"/>
          <p:cNvSpPr txBox="1"/>
          <p:nvPr>
            <p:ph hasCustomPrompt="1" idx="2" type="title"/>
          </p:nvPr>
        </p:nvSpPr>
        <p:spPr>
          <a:xfrm>
            <a:off x="6692025" y="709175"/>
            <a:ext cx="15756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0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76" name="Google Shape;276;p30"/>
          <p:cNvSpPr txBox="1"/>
          <p:nvPr>
            <p:ph idx="1" type="subTitle"/>
          </p:nvPr>
        </p:nvSpPr>
        <p:spPr>
          <a:xfrm>
            <a:off x="5492025" y="3722725"/>
            <a:ext cx="2775600" cy="739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7" name="Google Shape;277;p30"/>
          <p:cNvSpPr/>
          <p:nvPr/>
        </p:nvSpPr>
        <p:spPr>
          <a:xfrm>
            <a:off x="1431371" y="436575"/>
            <a:ext cx="207053" cy="207082"/>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0"/>
          <p:cNvSpPr/>
          <p:nvPr/>
        </p:nvSpPr>
        <p:spPr>
          <a:xfrm>
            <a:off x="174175" y="3198689"/>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0"/>
          <p:cNvSpPr/>
          <p:nvPr/>
        </p:nvSpPr>
        <p:spPr>
          <a:xfrm>
            <a:off x="8267626" y="345809"/>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0"/>
          <p:cNvSpPr/>
          <p:nvPr/>
        </p:nvSpPr>
        <p:spPr>
          <a:xfrm>
            <a:off x="8550824" y="4179028"/>
            <a:ext cx="231227" cy="230146"/>
          </a:xfrm>
          <a:custGeom>
            <a:rect b="b" l="l" r="r" t="t"/>
            <a:pathLst>
              <a:path extrusionOk="0" h="7239" w="7273">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 name="Google Shape;281;p30"/>
          <p:cNvGrpSpPr/>
          <p:nvPr/>
        </p:nvGrpSpPr>
        <p:grpSpPr>
          <a:xfrm rot="9651258">
            <a:off x="1268727" y="4433144"/>
            <a:ext cx="643548" cy="377045"/>
            <a:chOff x="-1131628" y="1250953"/>
            <a:chExt cx="695437" cy="407447"/>
          </a:xfrm>
        </p:grpSpPr>
        <p:sp>
          <p:nvSpPr>
            <p:cNvPr id="282" name="Google Shape;282;p30"/>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0"/>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0"/>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6">
    <p:spTree>
      <p:nvGrpSpPr>
        <p:cNvPr id="285" name="Shape 285"/>
        <p:cNvGrpSpPr/>
        <p:nvPr/>
      </p:nvGrpSpPr>
      <p:grpSpPr>
        <a:xfrm>
          <a:off x="0" y="0"/>
          <a:ext cx="0" cy="0"/>
          <a:chOff x="0" y="0"/>
          <a:chExt cx="0" cy="0"/>
        </a:xfrm>
      </p:grpSpPr>
      <p:sp>
        <p:nvSpPr>
          <p:cNvPr id="286" name="Google Shape;286;p31"/>
          <p:cNvSpPr txBox="1"/>
          <p:nvPr>
            <p:ph type="title"/>
          </p:nvPr>
        </p:nvSpPr>
        <p:spPr>
          <a:xfrm>
            <a:off x="713225" y="368825"/>
            <a:ext cx="7721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7" name="Google Shape;287;p31"/>
          <p:cNvSpPr/>
          <p:nvPr/>
        </p:nvSpPr>
        <p:spPr>
          <a:xfrm>
            <a:off x="8162851" y="182084"/>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1"/>
          <p:cNvSpPr/>
          <p:nvPr/>
        </p:nvSpPr>
        <p:spPr>
          <a:xfrm>
            <a:off x="8614099" y="4702903"/>
            <a:ext cx="231227" cy="230146"/>
          </a:xfrm>
          <a:custGeom>
            <a:rect b="b" l="l" r="r" t="t"/>
            <a:pathLst>
              <a:path extrusionOk="0" h="7239" w="7273">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 name="Google Shape;289;p31"/>
          <p:cNvGrpSpPr/>
          <p:nvPr/>
        </p:nvGrpSpPr>
        <p:grpSpPr>
          <a:xfrm>
            <a:off x="8550835" y="539488"/>
            <a:ext cx="357775" cy="295791"/>
            <a:chOff x="-783927" y="2108838"/>
            <a:chExt cx="357775" cy="295791"/>
          </a:xfrm>
        </p:grpSpPr>
        <p:sp>
          <p:nvSpPr>
            <p:cNvPr id="290" name="Google Shape;290;p31"/>
            <p:cNvSpPr/>
            <p:nvPr/>
          </p:nvSpPr>
          <p:spPr>
            <a:xfrm>
              <a:off x="-783927" y="2108838"/>
              <a:ext cx="357775" cy="295791"/>
            </a:xfrm>
            <a:custGeom>
              <a:rect b="b" l="l" r="r" t="t"/>
              <a:pathLst>
                <a:path extrusionOk="0" h="8456" w="10228">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1"/>
            <p:cNvSpPr/>
            <p:nvPr/>
          </p:nvSpPr>
          <p:spPr>
            <a:xfrm>
              <a:off x="-745414" y="2137242"/>
              <a:ext cx="248568" cy="234576"/>
            </a:xfrm>
            <a:custGeom>
              <a:rect b="b" l="l" r="r" t="t"/>
              <a:pathLst>
                <a:path extrusionOk="0" h="6706" w="7106">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 name="Google Shape;292;p31"/>
          <p:cNvGrpSpPr/>
          <p:nvPr/>
        </p:nvGrpSpPr>
        <p:grpSpPr>
          <a:xfrm rot="4467977">
            <a:off x="113783" y="4499639"/>
            <a:ext cx="632709" cy="411772"/>
            <a:chOff x="-6156016" y="2887633"/>
            <a:chExt cx="683789" cy="445016"/>
          </a:xfrm>
        </p:grpSpPr>
        <p:sp>
          <p:nvSpPr>
            <p:cNvPr id="293" name="Google Shape;293;p31"/>
            <p:cNvSpPr/>
            <p:nvPr/>
          </p:nvSpPr>
          <p:spPr>
            <a:xfrm>
              <a:off x="-6156016" y="2887633"/>
              <a:ext cx="683789" cy="445016"/>
            </a:xfrm>
            <a:custGeom>
              <a:rect b="b" l="l" r="r" t="t"/>
              <a:pathLst>
                <a:path extrusionOk="0" h="12722" w="19548">
                  <a:moveTo>
                    <a:pt x="15192" y="1"/>
                  </a:moveTo>
                  <a:cubicBezTo>
                    <a:pt x="14649" y="1"/>
                    <a:pt x="14098" y="117"/>
                    <a:pt x="13577" y="364"/>
                  </a:cubicBezTo>
                  <a:lnTo>
                    <a:pt x="2736" y="5435"/>
                  </a:lnTo>
                  <a:cubicBezTo>
                    <a:pt x="834" y="6335"/>
                    <a:pt x="0" y="8604"/>
                    <a:pt x="901" y="10505"/>
                  </a:cubicBezTo>
                  <a:cubicBezTo>
                    <a:pt x="1557" y="11914"/>
                    <a:pt x="2938" y="12721"/>
                    <a:pt x="4374" y="12721"/>
                  </a:cubicBezTo>
                  <a:cubicBezTo>
                    <a:pt x="4910" y="12721"/>
                    <a:pt x="5454" y="12609"/>
                    <a:pt x="5971" y="12373"/>
                  </a:cubicBezTo>
                  <a:lnTo>
                    <a:pt x="16812" y="7269"/>
                  </a:lnTo>
                  <a:cubicBezTo>
                    <a:pt x="18714" y="6402"/>
                    <a:pt x="19548" y="4100"/>
                    <a:pt x="18647" y="2199"/>
                  </a:cubicBezTo>
                  <a:cubicBezTo>
                    <a:pt x="18017" y="819"/>
                    <a:pt x="16632" y="1"/>
                    <a:pt x="151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1"/>
            <p:cNvSpPr/>
            <p:nvPr/>
          </p:nvSpPr>
          <p:spPr>
            <a:xfrm>
              <a:off x="-6156016" y="2989040"/>
              <a:ext cx="397932" cy="343154"/>
            </a:xfrm>
            <a:custGeom>
              <a:rect b="b" l="l" r="r" t="t"/>
              <a:pathLst>
                <a:path extrusionOk="0" h="9810" w="11376">
                  <a:moveTo>
                    <a:pt x="8139" y="0"/>
                  </a:moveTo>
                  <a:lnTo>
                    <a:pt x="2736" y="2536"/>
                  </a:lnTo>
                  <a:cubicBezTo>
                    <a:pt x="834" y="3436"/>
                    <a:pt x="0" y="5705"/>
                    <a:pt x="901" y="7606"/>
                  </a:cubicBezTo>
                  <a:cubicBezTo>
                    <a:pt x="1552" y="9004"/>
                    <a:pt x="2916" y="9809"/>
                    <a:pt x="4340" y="9809"/>
                  </a:cubicBezTo>
                  <a:cubicBezTo>
                    <a:pt x="4887" y="9809"/>
                    <a:pt x="5443" y="9691"/>
                    <a:pt x="5971" y="9441"/>
                  </a:cubicBezTo>
                  <a:lnTo>
                    <a:pt x="11375" y="6905"/>
                  </a:lnTo>
                  <a:lnTo>
                    <a:pt x="81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1"/>
            <p:cNvSpPr/>
            <p:nvPr/>
          </p:nvSpPr>
          <p:spPr>
            <a:xfrm>
              <a:off x="-6060345" y="2943356"/>
              <a:ext cx="444596" cy="229084"/>
            </a:xfrm>
            <a:custGeom>
              <a:rect b="b" l="l" r="r" t="t"/>
              <a:pathLst>
                <a:path extrusionOk="0" h="6549" w="12710">
                  <a:moveTo>
                    <a:pt x="12036" y="0"/>
                  </a:moveTo>
                  <a:cubicBezTo>
                    <a:pt x="11940" y="0"/>
                    <a:pt x="11840" y="24"/>
                    <a:pt x="11742" y="72"/>
                  </a:cubicBezTo>
                  <a:lnTo>
                    <a:pt x="434" y="5343"/>
                  </a:lnTo>
                  <a:cubicBezTo>
                    <a:pt x="134" y="5509"/>
                    <a:pt x="1" y="5876"/>
                    <a:pt x="134" y="6177"/>
                  </a:cubicBezTo>
                  <a:cubicBezTo>
                    <a:pt x="228" y="6413"/>
                    <a:pt x="457" y="6549"/>
                    <a:pt x="688" y="6549"/>
                  </a:cubicBezTo>
                  <a:cubicBezTo>
                    <a:pt x="784" y="6549"/>
                    <a:pt x="880" y="6526"/>
                    <a:pt x="968" y="6477"/>
                  </a:cubicBezTo>
                  <a:lnTo>
                    <a:pt x="12276" y="1206"/>
                  </a:lnTo>
                  <a:cubicBezTo>
                    <a:pt x="12576" y="1040"/>
                    <a:pt x="12710" y="673"/>
                    <a:pt x="12576" y="372"/>
                  </a:cubicBezTo>
                  <a:cubicBezTo>
                    <a:pt x="12482" y="136"/>
                    <a:pt x="12270" y="0"/>
                    <a:pt x="12036"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 name="Google Shape;296;p31"/>
          <p:cNvSpPr/>
          <p:nvPr/>
        </p:nvSpPr>
        <p:spPr>
          <a:xfrm>
            <a:off x="224075" y="270377"/>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6_1">
    <p:spTree>
      <p:nvGrpSpPr>
        <p:cNvPr id="297" name="Shape 297"/>
        <p:cNvGrpSpPr/>
        <p:nvPr/>
      </p:nvGrpSpPr>
      <p:grpSpPr>
        <a:xfrm>
          <a:off x="0" y="0"/>
          <a:ext cx="0" cy="0"/>
          <a:chOff x="0" y="0"/>
          <a:chExt cx="0" cy="0"/>
        </a:xfrm>
      </p:grpSpPr>
      <p:sp>
        <p:nvSpPr>
          <p:cNvPr id="298" name="Google Shape;298;p32"/>
          <p:cNvSpPr txBox="1"/>
          <p:nvPr>
            <p:ph type="title"/>
          </p:nvPr>
        </p:nvSpPr>
        <p:spPr>
          <a:xfrm>
            <a:off x="713225" y="368825"/>
            <a:ext cx="7721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9" name="Google Shape;299;p32"/>
          <p:cNvSpPr/>
          <p:nvPr/>
        </p:nvSpPr>
        <p:spPr>
          <a:xfrm flipH="1" rot="10800000">
            <a:off x="8162851" y="4835316"/>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2"/>
          <p:cNvSpPr/>
          <p:nvPr/>
        </p:nvSpPr>
        <p:spPr>
          <a:xfrm flipH="1" rot="10800000">
            <a:off x="8614099" y="314497"/>
            <a:ext cx="231227" cy="230146"/>
          </a:xfrm>
          <a:custGeom>
            <a:rect b="b" l="l" r="r" t="t"/>
            <a:pathLst>
              <a:path extrusionOk="0" h="7239" w="7273">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 name="Google Shape;301;p32"/>
          <p:cNvGrpSpPr/>
          <p:nvPr/>
        </p:nvGrpSpPr>
        <p:grpSpPr>
          <a:xfrm flipH="1" rot="10800000">
            <a:off x="8550835" y="4412267"/>
            <a:ext cx="357775" cy="295791"/>
            <a:chOff x="-783927" y="2108838"/>
            <a:chExt cx="357775" cy="295791"/>
          </a:xfrm>
        </p:grpSpPr>
        <p:sp>
          <p:nvSpPr>
            <p:cNvPr id="302" name="Google Shape;302;p32"/>
            <p:cNvSpPr/>
            <p:nvPr/>
          </p:nvSpPr>
          <p:spPr>
            <a:xfrm>
              <a:off x="-783927" y="2108838"/>
              <a:ext cx="357775" cy="295791"/>
            </a:xfrm>
            <a:custGeom>
              <a:rect b="b" l="l" r="r" t="t"/>
              <a:pathLst>
                <a:path extrusionOk="0" h="8456" w="10228">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2"/>
            <p:cNvSpPr/>
            <p:nvPr/>
          </p:nvSpPr>
          <p:spPr>
            <a:xfrm>
              <a:off x="-745414" y="2137242"/>
              <a:ext cx="248568" cy="234576"/>
            </a:xfrm>
            <a:custGeom>
              <a:rect b="b" l="l" r="r" t="t"/>
              <a:pathLst>
                <a:path extrusionOk="0" h="6706" w="7106">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 name="Google Shape;304;p32"/>
          <p:cNvGrpSpPr/>
          <p:nvPr/>
        </p:nvGrpSpPr>
        <p:grpSpPr>
          <a:xfrm flipH="1" rot="6332023">
            <a:off x="113783" y="336134"/>
            <a:ext cx="632709" cy="411772"/>
            <a:chOff x="-6156016" y="2887633"/>
            <a:chExt cx="683789" cy="445016"/>
          </a:xfrm>
        </p:grpSpPr>
        <p:sp>
          <p:nvSpPr>
            <p:cNvPr id="305" name="Google Shape;305;p32"/>
            <p:cNvSpPr/>
            <p:nvPr/>
          </p:nvSpPr>
          <p:spPr>
            <a:xfrm>
              <a:off x="-6156016" y="2887633"/>
              <a:ext cx="683789" cy="445016"/>
            </a:xfrm>
            <a:custGeom>
              <a:rect b="b" l="l" r="r" t="t"/>
              <a:pathLst>
                <a:path extrusionOk="0" h="12722" w="19548">
                  <a:moveTo>
                    <a:pt x="15192" y="1"/>
                  </a:moveTo>
                  <a:cubicBezTo>
                    <a:pt x="14649" y="1"/>
                    <a:pt x="14098" y="117"/>
                    <a:pt x="13577" y="364"/>
                  </a:cubicBezTo>
                  <a:lnTo>
                    <a:pt x="2736" y="5435"/>
                  </a:lnTo>
                  <a:cubicBezTo>
                    <a:pt x="834" y="6335"/>
                    <a:pt x="0" y="8604"/>
                    <a:pt x="901" y="10505"/>
                  </a:cubicBezTo>
                  <a:cubicBezTo>
                    <a:pt x="1557" y="11914"/>
                    <a:pt x="2938" y="12721"/>
                    <a:pt x="4374" y="12721"/>
                  </a:cubicBezTo>
                  <a:cubicBezTo>
                    <a:pt x="4910" y="12721"/>
                    <a:pt x="5454" y="12609"/>
                    <a:pt x="5971" y="12373"/>
                  </a:cubicBezTo>
                  <a:lnTo>
                    <a:pt x="16812" y="7269"/>
                  </a:lnTo>
                  <a:cubicBezTo>
                    <a:pt x="18714" y="6402"/>
                    <a:pt x="19548" y="4100"/>
                    <a:pt x="18647" y="2199"/>
                  </a:cubicBezTo>
                  <a:cubicBezTo>
                    <a:pt x="18017" y="819"/>
                    <a:pt x="16632" y="1"/>
                    <a:pt x="151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2"/>
            <p:cNvSpPr/>
            <p:nvPr/>
          </p:nvSpPr>
          <p:spPr>
            <a:xfrm>
              <a:off x="-6156016" y="2989040"/>
              <a:ext cx="397932" cy="343154"/>
            </a:xfrm>
            <a:custGeom>
              <a:rect b="b" l="l" r="r" t="t"/>
              <a:pathLst>
                <a:path extrusionOk="0" h="9810" w="11376">
                  <a:moveTo>
                    <a:pt x="8139" y="0"/>
                  </a:moveTo>
                  <a:lnTo>
                    <a:pt x="2736" y="2536"/>
                  </a:lnTo>
                  <a:cubicBezTo>
                    <a:pt x="834" y="3436"/>
                    <a:pt x="0" y="5705"/>
                    <a:pt x="901" y="7606"/>
                  </a:cubicBezTo>
                  <a:cubicBezTo>
                    <a:pt x="1552" y="9004"/>
                    <a:pt x="2916" y="9809"/>
                    <a:pt x="4340" y="9809"/>
                  </a:cubicBezTo>
                  <a:cubicBezTo>
                    <a:pt x="4887" y="9809"/>
                    <a:pt x="5443" y="9691"/>
                    <a:pt x="5971" y="9441"/>
                  </a:cubicBezTo>
                  <a:lnTo>
                    <a:pt x="11375" y="6905"/>
                  </a:lnTo>
                  <a:lnTo>
                    <a:pt x="81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2"/>
            <p:cNvSpPr/>
            <p:nvPr/>
          </p:nvSpPr>
          <p:spPr>
            <a:xfrm>
              <a:off x="-6060345" y="2943356"/>
              <a:ext cx="444596" cy="229084"/>
            </a:xfrm>
            <a:custGeom>
              <a:rect b="b" l="l" r="r" t="t"/>
              <a:pathLst>
                <a:path extrusionOk="0" h="6549" w="12710">
                  <a:moveTo>
                    <a:pt x="12036" y="0"/>
                  </a:moveTo>
                  <a:cubicBezTo>
                    <a:pt x="11940" y="0"/>
                    <a:pt x="11840" y="24"/>
                    <a:pt x="11742" y="72"/>
                  </a:cubicBezTo>
                  <a:lnTo>
                    <a:pt x="434" y="5343"/>
                  </a:lnTo>
                  <a:cubicBezTo>
                    <a:pt x="134" y="5509"/>
                    <a:pt x="1" y="5876"/>
                    <a:pt x="134" y="6177"/>
                  </a:cubicBezTo>
                  <a:cubicBezTo>
                    <a:pt x="228" y="6413"/>
                    <a:pt x="457" y="6549"/>
                    <a:pt x="688" y="6549"/>
                  </a:cubicBezTo>
                  <a:cubicBezTo>
                    <a:pt x="784" y="6549"/>
                    <a:pt x="880" y="6526"/>
                    <a:pt x="968" y="6477"/>
                  </a:cubicBezTo>
                  <a:lnTo>
                    <a:pt x="12276" y="1206"/>
                  </a:lnTo>
                  <a:cubicBezTo>
                    <a:pt x="12576" y="1040"/>
                    <a:pt x="12710" y="673"/>
                    <a:pt x="12576" y="372"/>
                  </a:cubicBezTo>
                  <a:cubicBezTo>
                    <a:pt x="12482" y="136"/>
                    <a:pt x="12270" y="0"/>
                    <a:pt x="12036"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 name="Google Shape;308;p32"/>
          <p:cNvSpPr/>
          <p:nvPr/>
        </p:nvSpPr>
        <p:spPr>
          <a:xfrm flipH="1" rot="10800000">
            <a:off x="224075" y="4746991"/>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309" name="Shape 309"/>
        <p:cNvGrpSpPr/>
        <p:nvPr/>
      </p:nvGrpSpPr>
      <p:grpSpPr>
        <a:xfrm>
          <a:off x="0" y="0"/>
          <a:ext cx="0" cy="0"/>
          <a:chOff x="0" y="0"/>
          <a:chExt cx="0" cy="0"/>
        </a:xfrm>
      </p:grpSpPr>
      <p:sp>
        <p:nvSpPr>
          <p:cNvPr id="310" name="Google Shape;310;p33"/>
          <p:cNvSpPr txBox="1"/>
          <p:nvPr>
            <p:ph type="title"/>
          </p:nvPr>
        </p:nvSpPr>
        <p:spPr>
          <a:xfrm>
            <a:off x="2076450" y="1189100"/>
            <a:ext cx="6362700" cy="1964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500"/>
              <a:buNone/>
              <a:defRPr sz="11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311" name="Google Shape;311;p33"/>
          <p:cNvSpPr txBox="1"/>
          <p:nvPr>
            <p:ph idx="1" type="subTitle"/>
          </p:nvPr>
        </p:nvSpPr>
        <p:spPr>
          <a:xfrm>
            <a:off x="3621450" y="3153500"/>
            <a:ext cx="4817700" cy="801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2" name="Google Shape;312;p33"/>
          <p:cNvSpPr/>
          <p:nvPr/>
        </p:nvSpPr>
        <p:spPr>
          <a:xfrm>
            <a:off x="2607696" y="286550"/>
            <a:ext cx="207053" cy="207082"/>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3"/>
          <p:cNvSpPr/>
          <p:nvPr/>
        </p:nvSpPr>
        <p:spPr>
          <a:xfrm>
            <a:off x="8305726" y="601184"/>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3"/>
          <p:cNvSpPr/>
          <p:nvPr/>
        </p:nvSpPr>
        <p:spPr>
          <a:xfrm>
            <a:off x="8439149" y="4525428"/>
            <a:ext cx="231227" cy="230146"/>
          </a:xfrm>
          <a:custGeom>
            <a:rect b="b" l="l" r="r" t="t"/>
            <a:pathLst>
              <a:path extrusionOk="0" h="7239" w="7273">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 name="Google Shape;315;p33"/>
          <p:cNvGrpSpPr/>
          <p:nvPr/>
        </p:nvGrpSpPr>
        <p:grpSpPr>
          <a:xfrm>
            <a:off x="355460" y="1460025"/>
            <a:ext cx="357775" cy="295791"/>
            <a:chOff x="-783927" y="2108838"/>
            <a:chExt cx="357775" cy="295791"/>
          </a:xfrm>
        </p:grpSpPr>
        <p:sp>
          <p:nvSpPr>
            <p:cNvPr id="316" name="Google Shape;316;p33"/>
            <p:cNvSpPr/>
            <p:nvPr/>
          </p:nvSpPr>
          <p:spPr>
            <a:xfrm>
              <a:off x="-783927" y="2108838"/>
              <a:ext cx="357775" cy="295791"/>
            </a:xfrm>
            <a:custGeom>
              <a:rect b="b" l="l" r="r" t="t"/>
              <a:pathLst>
                <a:path extrusionOk="0" h="8456" w="10228">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3"/>
            <p:cNvSpPr/>
            <p:nvPr/>
          </p:nvSpPr>
          <p:spPr>
            <a:xfrm>
              <a:off x="-745414" y="2137242"/>
              <a:ext cx="248568" cy="234576"/>
            </a:xfrm>
            <a:custGeom>
              <a:rect b="b" l="l" r="r" t="t"/>
              <a:pathLst>
                <a:path extrusionOk="0" h="6706" w="7106">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7">
    <p:spTree>
      <p:nvGrpSpPr>
        <p:cNvPr id="318" name="Shape 318"/>
        <p:cNvGrpSpPr/>
        <p:nvPr/>
      </p:nvGrpSpPr>
      <p:grpSpPr>
        <a:xfrm>
          <a:off x="0" y="0"/>
          <a:ext cx="0" cy="0"/>
          <a:chOff x="0" y="0"/>
          <a:chExt cx="0" cy="0"/>
        </a:xfrm>
      </p:grpSpPr>
      <p:sp>
        <p:nvSpPr>
          <p:cNvPr id="319" name="Google Shape;319;p34"/>
          <p:cNvSpPr txBox="1"/>
          <p:nvPr>
            <p:ph type="title"/>
          </p:nvPr>
        </p:nvSpPr>
        <p:spPr>
          <a:xfrm>
            <a:off x="720000" y="2764650"/>
            <a:ext cx="6976200" cy="1235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20" name="Google Shape;320;p34"/>
          <p:cNvSpPr txBox="1"/>
          <p:nvPr>
            <p:ph idx="1" type="subTitle"/>
          </p:nvPr>
        </p:nvSpPr>
        <p:spPr>
          <a:xfrm>
            <a:off x="720000" y="3990975"/>
            <a:ext cx="6976200" cy="598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1" name="Google Shape;321;p34"/>
          <p:cNvSpPr/>
          <p:nvPr/>
        </p:nvSpPr>
        <p:spPr>
          <a:xfrm>
            <a:off x="250425" y="4675064"/>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4"/>
          <p:cNvSpPr/>
          <p:nvPr/>
        </p:nvSpPr>
        <p:spPr>
          <a:xfrm>
            <a:off x="8627024" y="3912328"/>
            <a:ext cx="231227" cy="230146"/>
          </a:xfrm>
          <a:custGeom>
            <a:rect b="b" l="l" r="r" t="t"/>
            <a:pathLst>
              <a:path extrusionOk="0" h="7239" w="7273">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 name="Google Shape;323;p34"/>
          <p:cNvGrpSpPr/>
          <p:nvPr/>
        </p:nvGrpSpPr>
        <p:grpSpPr>
          <a:xfrm rot="-7140317">
            <a:off x="8291649" y="4433155"/>
            <a:ext cx="643533" cy="377037"/>
            <a:chOff x="-1131628" y="1250953"/>
            <a:chExt cx="695437" cy="407447"/>
          </a:xfrm>
        </p:grpSpPr>
        <p:sp>
          <p:nvSpPr>
            <p:cNvPr id="324" name="Google Shape;324;p34"/>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4"/>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4"/>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0">
    <p:spTree>
      <p:nvGrpSpPr>
        <p:cNvPr id="327" name="Shape 327"/>
        <p:cNvGrpSpPr/>
        <p:nvPr/>
      </p:nvGrpSpPr>
      <p:grpSpPr>
        <a:xfrm>
          <a:off x="0" y="0"/>
          <a:ext cx="0" cy="0"/>
          <a:chOff x="0" y="0"/>
          <a:chExt cx="0" cy="0"/>
        </a:xfrm>
      </p:grpSpPr>
      <p:sp>
        <p:nvSpPr>
          <p:cNvPr id="328" name="Google Shape;328;p35"/>
          <p:cNvSpPr txBox="1"/>
          <p:nvPr>
            <p:ph type="title"/>
          </p:nvPr>
        </p:nvSpPr>
        <p:spPr>
          <a:xfrm>
            <a:off x="720000" y="1434150"/>
            <a:ext cx="3050100" cy="1137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29" name="Google Shape;329;p35"/>
          <p:cNvSpPr txBox="1"/>
          <p:nvPr>
            <p:ph idx="1" type="subTitle"/>
          </p:nvPr>
        </p:nvSpPr>
        <p:spPr>
          <a:xfrm>
            <a:off x="720000" y="2571750"/>
            <a:ext cx="3050100" cy="1137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0" name="Google Shape;330;p35"/>
          <p:cNvSpPr/>
          <p:nvPr/>
        </p:nvSpPr>
        <p:spPr>
          <a:xfrm>
            <a:off x="4362696" y="435962"/>
            <a:ext cx="207053" cy="207082"/>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5"/>
          <p:cNvSpPr/>
          <p:nvPr/>
        </p:nvSpPr>
        <p:spPr>
          <a:xfrm>
            <a:off x="764725" y="4568877"/>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5"/>
          <p:cNvSpPr/>
          <p:nvPr/>
        </p:nvSpPr>
        <p:spPr>
          <a:xfrm>
            <a:off x="8305726" y="601184"/>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5"/>
          <p:cNvSpPr/>
          <p:nvPr/>
        </p:nvSpPr>
        <p:spPr>
          <a:xfrm>
            <a:off x="8550824" y="4179028"/>
            <a:ext cx="231227" cy="230146"/>
          </a:xfrm>
          <a:custGeom>
            <a:rect b="b" l="l" r="r" t="t"/>
            <a:pathLst>
              <a:path extrusionOk="0" h="7239" w="7273">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 name="Google Shape;334;p35"/>
          <p:cNvGrpSpPr/>
          <p:nvPr/>
        </p:nvGrpSpPr>
        <p:grpSpPr>
          <a:xfrm>
            <a:off x="355460" y="831325"/>
            <a:ext cx="357775" cy="295791"/>
            <a:chOff x="-783927" y="2108838"/>
            <a:chExt cx="357775" cy="295791"/>
          </a:xfrm>
        </p:grpSpPr>
        <p:sp>
          <p:nvSpPr>
            <p:cNvPr id="335" name="Google Shape;335;p35"/>
            <p:cNvSpPr/>
            <p:nvPr/>
          </p:nvSpPr>
          <p:spPr>
            <a:xfrm>
              <a:off x="-783927" y="2108838"/>
              <a:ext cx="357775" cy="295791"/>
            </a:xfrm>
            <a:custGeom>
              <a:rect b="b" l="l" r="r" t="t"/>
              <a:pathLst>
                <a:path extrusionOk="0" h="8456" w="10228">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5"/>
            <p:cNvSpPr/>
            <p:nvPr/>
          </p:nvSpPr>
          <p:spPr>
            <a:xfrm>
              <a:off x="-745414" y="2137242"/>
              <a:ext cx="248568" cy="234576"/>
            </a:xfrm>
            <a:custGeom>
              <a:rect b="b" l="l" r="r" t="t"/>
              <a:pathLst>
                <a:path extrusionOk="0" h="6706" w="7106">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1">
    <p:spTree>
      <p:nvGrpSpPr>
        <p:cNvPr id="337" name="Shape 337"/>
        <p:cNvGrpSpPr/>
        <p:nvPr/>
      </p:nvGrpSpPr>
      <p:grpSpPr>
        <a:xfrm>
          <a:off x="0" y="0"/>
          <a:ext cx="0" cy="0"/>
          <a:chOff x="0" y="0"/>
          <a:chExt cx="0" cy="0"/>
        </a:xfrm>
      </p:grpSpPr>
      <p:sp>
        <p:nvSpPr>
          <p:cNvPr id="338" name="Google Shape;338;p36"/>
          <p:cNvSpPr txBox="1"/>
          <p:nvPr>
            <p:ph type="title"/>
          </p:nvPr>
        </p:nvSpPr>
        <p:spPr>
          <a:xfrm>
            <a:off x="5158200" y="1434150"/>
            <a:ext cx="2518800" cy="11376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9" name="Google Shape;339;p36"/>
          <p:cNvSpPr txBox="1"/>
          <p:nvPr>
            <p:ph idx="1" type="subTitle"/>
          </p:nvPr>
        </p:nvSpPr>
        <p:spPr>
          <a:xfrm>
            <a:off x="5158200" y="2571750"/>
            <a:ext cx="2871300" cy="113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40" name="Google Shape;340;p36"/>
          <p:cNvSpPr/>
          <p:nvPr/>
        </p:nvSpPr>
        <p:spPr>
          <a:xfrm>
            <a:off x="2098121" y="188925"/>
            <a:ext cx="207053" cy="207082"/>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6"/>
          <p:cNvSpPr/>
          <p:nvPr/>
        </p:nvSpPr>
        <p:spPr>
          <a:xfrm>
            <a:off x="378050" y="4338689"/>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6"/>
          <p:cNvSpPr/>
          <p:nvPr/>
        </p:nvSpPr>
        <p:spPr>
          <a:xfrm>
            <a:off x="8550824" y="4179028"/>
            <a:ext cx="231227" cy="230146"/>
          </a:xfrm>
          <a:custGeom>
            <a:rect b="b" l="l" r="r" t="t"/>
            <a:pathLst>
              <a:path extrusionOk="0" h="7239" w="7273">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 name="Google Shape;343;p36"/>
          <p:cNvGrpSpPr/>
          <p:nvPr/>
        </p:nvGrpSpPr>
        <p:grpSpPr>
          <a:xfrm>
            <a:off x="8379460" y="305375"/>
            <a:ext cx="357775" cy="295791"/>
            <a:chOff x="-783927" y="2108838"/>
            <a:chExt cx="357775" cy="295791"/>
          </a:xfrm>
        </p:grpSpPr>
        <p:sp>
          <p:nvSpPr>
            <p:cNvPr id="344" name="Google Shape;344;p36"/>
            <p:cNvSpPr/>
            <p:nvPr/>
          </p:nvSpPr>
          <p:spPr>
            <a:xfrm>
              <a:off x="-783927" y="2108838"/>
              <a:ext cx="357775" cy="295791"/>
            </a:xfrm>
            <a:custGeom>
              <a:rect b="b" l="l" r="r" t="t"/>
              <a:pathLst>
                <a:path extrusionOk="0" h="8456" w="10228">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6"/>
            <p:cNvSpPr/>
            <p:nvPr/>
          </p:nvSpPr>
          <p:spPr>
            <a:xfrm>
              <a:off x="-745414" y="2137242"/>
              <a:ext cx="248568" cy="234576"/>
            </a:xfrm>
            <a:custGeom>
              <a:rect b="b" l="l" r="r" t="t"/>
              <a:pathLst>
                <a:path extrusionOk="0" h="6706" w="7106">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 name="Google Shape;346;p36"/>
          <p:cNvGrpSpPr/>
          <p:nvPr/>
        </p:nvGrpSpPr>
        <p:grpSpPr>
          <a:xfrm rot="-6220424">
            <a:off x="191876" y="1703353"/>
            <a:ext cx="602495" cy="353003"/>
            <a:chOff x="-1131628" y="1250953"/>
            <a:chExt cx="695437" cy="407447"/>
          </a:xfrm>
        </p:grpSpPr>
        <p:sp>
          <p:nvSpPr>
            <p:cNvPr id="347" name="Google Shape;347;p36"/>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6"/>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6"/>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2">
    <p:spTree>
      <p:nvGrpSpPr>
        <p:cNvPr id="350" name="Shape 350"/>
        <p:cNvGrpSpPr/>
        <p:nvPr/>
      </p:nvGrpSpPr>
      <p:grpSpPr>
        <a:xfrm>
          <a:off x="0" y="0"/>
          <a:ext cx="0" cy="0"/>
          <a:chOff x="0" y="0"/>
          <a:chExt cx="0" cy="0"/>
        </a:xfrm>
      </p:grpSpPr>
      <p:sp>
        <p:nvSpPr>
          <p:cNvPr id="351" name="Google Shape;351;p37"/>
          <p:cNvSpPr txBox="1"/>
          <p:nvPr>
            <p:ph type="title"/>
          </p:nvPr>
        </p:nvSpPr>
        <p:spPr>
          <a:xfrm>
            <a:off x="720000" y="1205550"/>
            <a:ext cx="2385300" cy="14901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2" name="Google Shape;352;p37"/>
          <p:cNvSpPr txBox="1"/>
          <p:nvPr>
            <p:ph idx="1" type="subTitle"/>
          </p:nvPr>
        </p:nvSpPr>
        <p:spPr>
          <a:xfrm>
            <a:off x="5777775" y="2800350"/>
            <a:ext cx="2642400" cy="113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3" name="Google Shape;353;p37"/>
          <p:cNvSpPr/>
          <p:nvPr/>
        </p:nvSpPr>
        <p:spPr>
          <a:xfrm>
            <a:off x="1431371" y="436575"/>
            <a:ext cx="207053" cy="207082"/>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7"/>
          <p:cNvSpPr/>
          <p:nvPr/>
        </p:nvSpPr>
        <p:spPr>
          <a:xfrm>
            <a:off x="174175" y="3198689"/>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7"/>
          <p:cNvSpPr/>
          <p:nvPr/>
        </p:nvSpPr>
        <p:spPr>
          <a:xfrm>
            <a:off x="8305726" y="601184"/>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7"/>
          <p:cNvSpPr/>
          <p:nvPr/>
        </p:nvSpPr>
        <p:spPr>
          <a:xfrm>
            <a:off x="8550824" y="4179028"/>
            <a:ext cx="231227" cy="230146"/>
          </a:xfrm>
          <a:custGeom>
            <a:rect b="b" l="l" r="r" t="t"/>
            <a:pathLst>
              <a:path extrusionOk="0" h="7239" w="7273">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 name="Google Shape;357;p37"/>
          <p:cNvGrpSpPr/>
          <p:nvPr/>
        </p:nvGrpSpPr>
        <p:grpSpPr>
          <a:xfrm>
            <a:off x="8178110" y="2061900"/>
            <a:ext cx="357775" cy="295791"/>
            <a:chOff x="-783927" y="2108838"/>
            <a:chExt cx="357775" cy="295791"/>
          </a:xfrm>
        </p:grpSpPr>
        <p:sp>
          <p:nvSpPr>
            <p:cNvPr id="358" name="Google Shape;358;p37"/>
            <p:cNvSpPr/>
            <p:nvPr/>
          </p:nvSpPr>
          <p:spPr>
            <a:xfrm>
              <a:off x="-783927" y="2108838"/>
              <a:ext cx="357775" cy="295791"/>
            </a:xfrm>
            <a:custGeom>
              <a:rect b="b" l="l" r="r" t="t"/>
              <a:pathLst>
                <a:path extrusionOk="0" h="8456" w="10228">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7"/>
            <p:cNvSpPr/>
            <p:nvPr/>
          </p:nvSpPr>
          <p:spPr>
            <a:xfrm>
              <a:off x="-745414" y="2137242"/>
              <a:ext cx="248568" cy="234576"/>
            </a:xfrm>
            <a:custGeom>
              <a:rect b="b" l="l" r="r" t="t"/>
              <a:pathLst>
                <a:path extrusionOk="0" h="6706" w="7106">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5">
    <p:spTree>
      <p:nvGrpSpPr>
        <p:cNvPr id="360" name="Shape 360"/>
        <p:cNvGrpSpPr/>
        <p:nvPr/>
      </p:nvGrpSpPr>
      <p:grpSpPr>
        <a:xfrm>
          <a:off x="0" y="0"/>
          <a:ext cx="0" cy="0"/>
          <a:chOff x="0" y="0"/>
          <a:chExt cx="0" cy="0"/>
        </a:xfrm>
      </p:grpSpPr>
      <p:sp>
        <p:nvSpPr>
          <p:cNvPr id="361" name="Google Shape;361;p38"/>
          <p:cNvSpPr txBox="1"/>
          <p:nvPr>
            <p:ph idx="1" type="body"/>
          </p:nvPr>
        </p:nvSpPr>
        <p:spPr>
          <a:xfrm flipH="1">
            <a:off x="1170425" y="1519100"/>
            <a:ext cx="3937500" cy="2881500"/>
          </a:xfrm>
          <a:prstGeom prst="rect">
            <a:avLst/>
          </a:prstGeom>
        </p:spPr>
        <p:txBody>
          <a:bodyPr anchorCtr="0" anchor="t" bIns="91425" lIns="91425" spcFirstLastPara="1" rIns="91425" wrap="square" tIns="91425">
            <a:noAutofit/>
          </a:bodyPr>
          <a:lstStyle>
            <a:lvl1pPr indent="-317500" lvl="0" marL="457200" rtl="0">
              <a:lnSpc>
                <a:spcPct val="100000"/>
              </a:lnSpc>
              <a:spcBef>
                <a:spcPts val="1000"/>
              </a:spcBef>
              <a:spcAft>
                <a:spcPts val="0"/>
              </a:spcAft>
              <a:buClr>
                <a:srgbClr val="EAAFA0"/>
              </a:buClr>
              <a:buSzPts val="1400"/>
              <a:buChar char="●"/>
              <a:defRPr sz="16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62" name="Google Shape;362;p38"/>
          <p:cNvSpPr txBox="1"/>
          <p:nvPr>
            <p:ph type="title"/>
          </p:nvPr>
        </p:nvSpPr>
        <p:spPr>
          <a:xfrm>
            <a:off x="713225" y="368825"/>
            <a:ext cx="7721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63" name="Google Shape;363;p38"/>
          <p:cNvSpPr/>
          <p:nvPr/>
        </p:nvSpPr>
        <p:spPr>
          <a:xfrm flipH="1">
            <a:off x="7240256" y="227025"/>
            <a:ext cx="207053" cy="207082"/>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8"/>
          <p:cNvSpPr/>
          <p:nvPr/>
        </p:nvSpPr>
        <p:spPr>
          <a:xfrm flipH="1">
            <a:off x="8647884" y="1592764"/>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8"/>
          <p:cNvSpPr/>
          <p:nvPr/>
        </p:nvSpPr>
        <p:spPr>
          <a:xfrm flipH="1">
            <a:off x="317059" y="540109"/>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8"/>
          <p:cNvSpPr/>
          <p:nvPr/>
        </p:nvSpPr>
        <p:spPr>
          <a:xfrm flipH="1">
            <a:off x="316517" y="4568878"/>
            <a:ext cx="231227" cy="230146"/>
          </a:xfrm>
          <a:custGeom>
            <a:rect b="b" l="l" r="r" t="t"/>
            <a:pathLst>
              <a:path extrusionOk="0" h="7239" w="7273">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 name="Google Shape;367;p38"/>
          <p:cNvGrpSpPr/>
          <p:nvPr/>
        </p:nvGrpSpPr>
        <p:grpSpPr>
          <a:xfrm flipH="1">
            <a:off x="189419" y="3643900"/>
            <a:ext cx="357775" cy="295791"/>
            <a:chOff x="-783927" y="2108838"/>
            <a:chExt cx="357775" cy="295791"/>
          </a:xfrm>
        </p:grpSpPr>
        <p:sp>
          <p:nvSpPr>
            <p:cNvPr id="368" name="Google Shape;368;p38"/>
            <p:cNvSpPr/>
            <p:nvPr/>
          </p:nvSpPr>
          <p:spPr>
            <a:xfrm>
              <a:off x="-783927" y="2108838"/>
              <a:ext cx="357775" cy="295791"/>
            </a:xfrm>
            <a:custGeom>
              <a:rect b="b" l="l" r="r" t="t"/>
              <a:pathLst>
                <a:path extrusionOk="0" h="8456" w="10228">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8"/>
            <p:cNvSpPr/>
            <p:nvPr/>
          </p:nvSpPr>
          <p:spPr>
            <a:xfrm>
              <a:off x="-745414" y="2137242"/>
              <a:ext cx="248568" cy="234576"/>
            </a:xfrm>
            <a:custGeom>
              <a:rect b="b" l="l" r="r" t="t"/>
              <a:pathLst>
                <a:path extrusionOk="0" h="6706" w="7106">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 name="Google Shape;370;p38"/>
          <p:cNvGrpSpPr/>
          <p:nvPr/>
        </p:nvGrpSpPr>
        <p:grpSpPr>
          <a:xfrm flipH="1" rot="-2820071">
            <a:off x="909554" y="4495500"/>
            <a:ext cx="643550" cy="377047"/>
            <a:chOff x="-1131628" y="1250953"/>
            <a:chExt cx="695437" cy="407447"/>
          </a:xfrm>
        </p:grpSpPr>
        <p:sp>
          <p:nvSpPr>
            <p:cNvPr id="371" name="Google Shape;371;p38"/>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8"/>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8"/>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 name="Google Shape;374;p38"/>
          <p:cNvGrpSpPr/>
          <p:nvPr/>
        </p:nvGrpSpPr>
        <p:grpSpPr>
          <a:xfrm flipH="1" rot="6220639">
            <a:off x="8112759" y="466660"/>
            <a:ext cx="643516" cy="377027"/>
            <a:chOff x="-1131628" y="1250953"/>
            <a:chExt cx="695437" cy="407447"/>
          </a:xfrm>
        </p:grpSpPr>
        <p:sp>
          <p:nvSpPr>
            <p:cNvPr id="375" name="Google Shape;375;p38"/>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8"/>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8"/>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3">
    <p:spTree>
      <p:nvGrpSpPr>
        <p:cNvPr id="378" name="Shape 378"/>
        <p:cNvGrpSpPr/>
        <p:nvPr/>
      </p:nvGrpSpPr>
      <p:grpSpPr>
        <a:xfrm>
          <a:off x="0" y="0"/>
          <a:ext cx="0" cy="0"/>
          <a:chOff x="0" y="0"/>
          <a:chExt cx="0" cy="0"/>
        </a:xfrm>
      </p:grpSpPr>
      <p:sp>
        <p:nvSpPr>
          <p:cNvPr id="379" name="Google Shape;379;p39"/>
          <p:cNvSpPr txBox="1"/>
          <p:nvPr>
            <p:ph type="title"/>
          </p:nvPr>
        </p:nvSpPr>
        <p:spPr>
          <a:xfrm>
            <a:off x="713225" y="1428750"/>
            <a:ext cx="2175300" cy="808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2700"/>
              <a:buNone/>
              <a:defRPr sz="2500">
                <a:solidFill>
                  <a:schemeClr val="dk2"/>
                </a:solidFill>
              </a:defRPr>
            </a:lvl1pPr>
            <a:lvl2pPr lvl="1" rtl="0" algn="ctr">
              <a:spcBef>
                <a:spcPts val="0"/>
              </a:spcBef>
              <a:spcAft>
                <a:spcPts val="0"/>
              </a:spcAft>
              <a:buClr>
                <a:schemeClr val="dk2"/>
              </a:buClr>
              <a:buSzPts val="2700"/>
              <a:buNone/>
              <a:defRPr sz="2700">
                <a:solidFill>
                  <a:schemeClr val="dk2"/>
                </a:solidFill>
              </a:defRPr>
            </a:lvl2pPr>
            <a:lvl3pPr lvl="2" rtl="0" algn="ctr">
              <a:spcBef>
                <a:spcPts val="0"/>
              </a:spcBef>
              <a:spcAft>
                <a:spcPts val="0"/>
              </a:spcAft>
              <a:buClr>
                <a:schemeClr val="dk2"/>
              </a:buClr>
              <a:buSzPts val="2700"/>
              <a:buNone/>
              <a:defRPr sz="2700">
                <a:solidFill>
                  <a:schemeClr val="dk2"/>
                </a:solidFill>
              </a:defRPr>
            </a:lvl3pPr>
            <a:lvl4pPr lvl="3" rtl="0" algn="ctr">
              <a:spcBef>
                <a:spcPts val="0"/>
              </a:spcBef>
              <a:spcAft>
                <a:spcPts val="0"/>
              </a:spcAft>
              <a:buClr>
                <a:schemeClr val="dk2"/>
              </a:buClr>
              <a:buSzPts val="2700"/>
              <a:buNone/>
              <a:defRPr sz="2700">
                <a:solidFill>
                  <a:schemeClr val="dk2"/>
                </a:solidFill>
              </a:defRPr>
            </a:lvl4pPr>
            <a:lvl5pPr lvl="4" rtl="0" algn="ctr">
              <a:spcBef>
                <a:spcPts val="0"/>
              </a:spcBef>
              <a:spcAft>
                <a:spcPts val="0"/>
              </a:spcAft>
              <a:buClr>
                <a:schemeClr val="dk2"/>
              </a:buClr>
              <a:buSzPts val="2700"/>
              <a:buNone/>
              <a:defRPr sz="2700">
                <a:solidFill>
                  <a:schemeClr val="dk2"/>
                </a:solidFill>
              </a:defRPr>
            </a:lvl5pPr>
            <a:lvl6pPr lvl="5" rtl="0" algn="ctr">
              <a:spcBef>
                <a:spcPts val="0"/>
              </a:spcBef>
              <a:spcAft>
                <a:spcPts val="0"/>
              </a:spcAft>
              <a:buClr>
                <a:schemeClr val="dk2"/>
              </a:buClr>
              <a:buSzPts val="2700"/>
              <a:buNone/>
              <a:defRPr sz="2700">
                <a:solidFill>
                  <a:schemeClr val="dk2"/>
                </a:solidFill>
              </a:defRPr>
            </a:lvl6pPr>
            <a:lvl7pPr lvl="6" rtl="0" algn="ctr">
              <a:spcBef>
                <a:spcPts val="0"/>
              </a:spcBef>
              <a:spcAft>
                <a:spcPts val="0"/>
              </a:spcAft>
              <a:buClr>
                <a:schemeClr val="dk2"/>
              </a:buClr>
              <a:buSzPts val="2700"/>
              <a:buNone/>
              <a:defRPr sz="2700">
                <a:solidFill>
                  <a:schemeClr val="dk2"/>
                </a:solidFill>
              </a:defRPr>
            </a:lvl7pPr>
            <a:lvl8pPr lvl="7" rtl="0" algn="ctr">
              <a:spcBef>
                <a:spcPts val="0"/>
              </a:spcBef>
              <a:spcAft>
                <a:spcPts val="0"/>
              </a:spcAft>
              <a:buClr>
                <a:schemeClr val="dk2"/>
              </a:buClr>
              <a:buSzPts val="2700"/>
              <a:buNone/>
              <a:defRPr sz="2700">
                <a:solidFill>
                  <a:schemeClr val="dk2"/>
                </a:solidFill>
              </a:defRPr>
            </a:lvl8pPr>
            <a:lvl9pPr lvl="8" rtl="0" algn="ctr">
              <a:spcBef>
                <a:spcPts val="0"/>
              </a:spcBef>
              <a:spcAft>
                <a:spcPts val="0"/>
              </a:spcAft>
              <a:buClr>
                <a:schemeClr val="dk2"/>
              </a:buClr>
              <a:buSzPts val="2700"/>
              <a:buNone/>
              <a:defRPr sz="2700">
                <a:solidFill>
                  <a:schemeClr val="dk2"/>
                </a:solidFill>
              </a:defRPr>
            </a:lvl9pPr>
          </a:lstStyle>
          <a:p/>
        </p:txBody>
      </p:sp>
      <p:sp>
        <p:nvSpPr>
          <p:cNvPr id="380" name="Google Shape;380;p39"/>
          <p:cNvSpPr txBox="1"/>
          <p:nvPr>
            <p:ph idx="1" type="subTitle"/>
          </p:nvPr>
        </p:nvSpPr>
        <p:spPr>
          <a:xfrm>
            <a:off x="713225" y="2260913"/>
            <a:ext cx="2175300" cy="63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81" name="Google Shape;381;p39"/>
          <p:cNvSpPr txBox="1"/>
          <p:nvPr>
            <p:ph idx="2" type="title"/>
          </p:nvPr>
        </p:nvSpPr>
        <p:spPr>
          <a:xfrm>
            <a:off x="713225" y="3095500"/>
            <a:ext cx="2175300" cy="808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2700"/>
              <a:buNone/>
              <a:defRPr sz="2500">
                <a:solidFill>
                  <a:schemeClr val="dk2"/>
                </a:solidFill>
              </a:defRPr>
            </a:lvl1pPr>
            <a:lvl2pPr lvl="1" rtl="0" algn="ctr">
              <a:spcBef>
                <a:spcPts val="0"/>
              </a:spcBef>
              <a:spcAft>
                <a:spcPts val="0"/>
              </a:spcAft>
              <a:buClr>
                <a:schemeClr val="dk2"/>
              </a:buClr>
              <a:buSzPts val="2700"/>
              <a:buNone/>
              <a:defRPr sz="2700">
                <a:solidFill>
                  <a:schemeClr val="dk2"/>
                </a:solidFill>
              </a:defRPr>
            </a:lvl2pPr>
            <a:lvl3pPr lvl="2" rtl="0" algn="ctr">
              <a:spcBef>
                <a:spcPts val="0"/>
              </a:spcBef>
              <a:spcAft>
                <a:spcPts val="0"/>
              </a:spcAft>
              <a:buClr>
                <a:schemeClr val="dk2"/>
              </a:buClr>
              <a:buSzPts val="2700"/>
              <a:buNone/>
              <a:defRPr sz="2700">
                <a:solidFill>
                  <a:schemeClr val="dk2"/>
                </a:solidFill>
              </a:defRPr>
            </a:lvl3pPr>
            <a:lvl4pPr lvl="3" rtl="0" algn="ctr">
              <a:spcBef>
                <a:spcPts val="0"/>
              </a:spcBef>
              <a:spcAft>
                <a:spcPts val="0"/>
              </a:spcAft>
              <a:buClr>
                <a:schemeClr val="dk2"/>
              </a:buClr>
              <a:buSzPts val="2700"/>
              <a:buNone/>
              <a:defRPr sz="2700">
                <a:solidFill>
                  <a:schemeClr val="dk2"/>
                </a:solidFill>
              </a:defRPr>
            </a:lvl4pPr>
            <a:lvl5pPr lvl="4" rtl="0" algn="ctr">
              <a:spcBef>
                <a:spcPts val="0"/>
              </a:spcBef>
              <a:spcAft>
                <a:spcPts val="0"/>
              </a:spcAft>
              <a:buClr>
                <a:schemeClr val="dk2"/>
              </a:buClr>
              <a:buSzPts val="2700"/>
              <a:buNone/>
              <a:defRPr sz="2700">
                <a:solidFill>
                  <a:schemeClr val="dk2"/>
                </a:solidFill>
              </a:defRPr>
            </a:lvl5pPr>
            <a:lvl6pPr lvl="5" rtl="0" algn="ctr">
              <a:spcBef>
                <a:spcPts val="0"/>
              </a:spcBef>
              <a:spcAft>
                <a:spcPts val="0"/>
              </a:spcAft>
              <a:buClr>
                <a:schemeClr val="dk2"/>
              </a:buClr>
              <a:buSzPts val="2700"/>
              <a:buNone/>
              <a:defRPr sz="2700">
                <a:solidFill>
                  <a:schemeClr val="dk2"/>
                </a:solidFill>
              </a:defRPr>
            </a:lvl6pPr>
            <a:lvl7pPr lvl="6" rtl="0" algn="ctr">
              <a:spcBef>
                <a:spcPts val="0"/>
              </a:spcBef>
              <a:spcAft>
                <a:spcPts val="0"/>
              </a:spcAft>
              <a:buClr>
                <a:schemeClr val="dk2"/>
              </a:buClr>
              <a:buSzPts val="2700"/>
              <a:buNone/>
              <a:defRPr sz="2700">
                <a:solidFill>
                  <a:schemeClr val="dk2"/>
                </a:solidFill>
              </a:defRPr>
            </a:lvl7pPr>
            <a:lvl8pPr lvl="7" rtl="0" algn="ctr">
              <a:spcBef>
                <a:spcPts val="0"/>
              </a:spcBef>
              <a:spcAft>
                <a:spcPts val="0"/>
              </a:spcAft>
              <a:buClr>
                <a:schemeClr val="dk2"/>
              </a:buClr>
              <a:buSzPts val="2700"/>
              <a:buNone/>
              <a:defRPr sz="2700">
                <a:solidFill>
                  <a:schemeClr val="dk2"/>
                </a:solidFill>
              </a:defRPr>
            </a:lvl8pPr>
            <a:lvl9pPr lvl="8" rtl="0" algn="ctr">
              <a:spcBef>
                <a:spcPts val="0"/>
              </a:spcBef>
              <a:spcAft>
                <a:spcPts val="0"/>
              </a:spcAft>
              <a:buClr>
                <a:schemeClr val="dk2"/>
              </a:buClr>
              <a:buSzPts val="2700"/>
              <a:buNone/>
              <a:defRPr sz="2700">
                <a:solidFill>
                  <a:schemeClr val="dk2"/>
                </a:solidFill>
              </a:defRPr>
            </a:lvl9pPr>
          </a:lstStyle>
          <a:p/>
        </p:txBody>
      </p:sp>
      <p:sp>
        <p:nvSpPr>
          <p:cNvPr id="382" name="Google Shape;382;p39"/>
          <p:cNvSpPr txBox="1"/>
          <p:nvPr>
            <p:ph idx="3" type="subTitle"/>
          </p:nvPr>
        </p:nvSpPr>
        <p:spPr>
          <a:xfrm>
            <a:off x="713225" y="3927675"/>
            <a:ext cx="2175300" cy="63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83" name="Google Shape;383;p39"/>
          <p:cNvSpPr txBox="1"/>
          <p:nvPr>
            <p:ph idx="4" type="title"/>
          </p:nvPr>
        </p:nvSpPr>
        <p:spPr>
          <a:xfrm>
            <a:off x="713225" y="368825"/>
            <a:ext cx="772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84" name="Google Shape;384;p39"/>
          <p:cNvSpPr/>
          <p:nvPr/>
        </p:nvSpPr>
        <p:spPr>
          <a:xfrm>
            <a:off x="301800" y="368802"/>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 name="Google Shape;385;p39"/>
          <p:cNvGrpSpPr/>
          <p:nvPr/>
        </p:nvGrpSpPr>
        <p:grpSpPr>
          <a:xfrm rot="-6220424">
            <a:off x="115626" y="4513228"/>
            <a:ext cx="602495" cy="353003"/>
            <a:chOff x="-1131628" y="1250953"/>
            <a:chExt cx="695437" cy="407447"/>
          </a:xfrm>
        </p:grpSpPr>
        <p:sp>
          <p:nvSpPr>
            <p:cNvPr id="386" name="Google Shape;386;p39"/>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9"/>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9"/>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7">
    <p:spTree>
      <p:nvGrpSpPr>
        <p:cNvPr id="389" name="Shape 389"/>
        <p:cNvGrpSpPr/>
        <p:nvPr/>
      </p:nvGrpSpPr>
      <p:grpSpPr>
        <a:xfrm>
          <a:off x="0" y="0"/>
          <a:ext cx="0" cy="0"/>
          <a:chOff x="0" y="0"/>
          <a:chExt cx="0" cy="0"/>
        </a:xfrm>
      </p:grpSpPr>
      <p:sp>
        <p:nvSpPr>
          <p:cNvPr id="390" name="Google Shape;390;p40"/>
          <p:cNvSpPr txBox="1"/>
          <p:nvPr>
            <p:ph idx="1" type="body"/>
          </p:nvPr>
        </p:nvSpPr>
        <p:spPr>
          <a:xfrm>
            <a:off x="4566600" y="1343123"/>
            <a:ext cx="3858900" cy="3111300"/>
          </a:xfrm>
          <a:prstGeom prst="rect">
            <a:avLst/>
          </a:prstGeom>
        </p:spPr>
        <p:txBody>
          <a:bodyPr anchorCtr="0" anchor="b" bIns="91425" lIns="91425" spcFirstLastPara="1" rIns="91425" wrap="square" tIns="91425">
            <a:noAutofit/>
          </a:bodyPr>
          <a:lstStyle>
            <a:lvl1pPr indent="-317500" lvl="0" marL="457200" rtl="0">
              <a:spcBef>
                <a:spcPts val="0"/>
              </a:spcBef>
              <a:spcAft>
                <a:spcPts val="0"/>
              </a:spcAft>
              <a:buClr>
                <a:schemeClr val="accent3"/>
              </a:buClr>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91" name="Google Shape;391;p40"/>
          <p:cNvSpPr txBox="1"/>
          <p:nvPr>
            <p:ph idx="2" type="body"/>
          </p:nvPr>
        </p:nvSpPr>
        <p:spPr>
          <a:xfrm>
            <a:off x="718500" y="1343026"/>
            <a:ext cx="3840000" cy="3111300"/>
          </a:xfrm>
          <a:prstGeom prst="rect">
            <a:avLst/>
          </a:prstGeom>
        </p:spPr>
        <p:txBody>
          <a:bodyPr anchorCtr="0" anchor="b" bIns="91425" lIns="91425" spcFirstLastPara="1" rIns="91425" wrap="square" tIns="91425">
            <a:noAutofit/>
          </a:bodyPr>
          <a:lstStyle>
            <a:lvl1pPr indent="-317500" lvl="0" marL="457200" rtl="0">
              <a:spcBef>
                <a:spcPts val="0"/>
              </a:spcBef>
              <a:spcAft>
                <a:spcPts val="0"/>
              </a:spcAft>
              <a:buClr>
                <a:schemeClr val="accent3"/>
              </a:buClr>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92" name="Google Shape;392;p40"/>
          <p:cNvSpPr txBox="1"/>
          <p:nvPr>
            <p:ph type="title"/>
          </p:nvPr>
        </p:nvSpPr>
        <p:spPr>
          <a:xfrm>
            <a:off x="713225" y="368825"/>
            <a:ext cx="7721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93" name="Google Shape;393;p40"/>
          <p:cNvSpPr/>
          <p:nvPr/>
        </p:nvSpPr>
        <p:spPr>
          <a:xfrm>
            <a:off x="945596" y="265125"/>
            <a:ext cx="207053" cy="207082"/>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0"/>
          <p:cNvSpPr/>
          <p:nvPr/>
        </p:nvSpPr>
        <p:spPr>
          <a:xfrm>
            <a:off x="221750" y="4155714"/>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0"/>
          <p:cNvSpPr/>
          <p:nvPr/>
        </p:nvSpPr>
        <p:spPr>
          <a:xfrm>
            <a:off x="8559313" y="309359"/>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0"/>
          <p:cNvSpPr/>
          <p:nvPr/>
        </p:nvSpPr>
        <p:spPr>
          <a:xfrm>
            <a:off x="921424" y="4782453"/>
            <a:ext cx="231227" cy="230146"/>
          </a:xfrm>
          <a:custGeom>
            <a:rect b="b" l="l" r="r" t="t"/>
            <a:pathLst>
              <a:path extrusionOk="0" h="7239" w="7273">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 name="Google Shape;397;p40"/>
          <p:cNvGrpSpPr/>
          <p:nvPr/>
        </p:nvGrpSpPr>
        <p:grpSpPr>
          <a:xfrm>
            <a:off x="8602635" y="3741188"/>
            <a:ext cx="357775" cy="295791"/>
            <a:chOff x="-783927" y="2108838"/>
            <a:chExt cx="357775" cy="295791"/>
          </a:xfrm>
        </p:grpSpPr>
        <p:sp>
          <p:nvSpPr>
            <p:cNvPr id="398" name="Google Shape;398;p40"/>
            <p:cNvSpPr/>
            <p:nvPr/>
          </p:nvSpPr>
          <p:spPr>
            <a:xfrm>
              <a:off x="-783927" y="2108838"/>
              <a:ext cx="357775" cy="295791"/>
            </a:xfrm>
            <a:custGeom>
              <a:rect b="b" l="l" r="r" t="t"/>
              <a:pathLst>
                <a:path extrusionOk="0" h="8456" w="10228">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0"/>
            <p:cNvSpPr/>
            <p:nvPr/>
          </p:nvSpPr>
          <p:spPr>
            <a:xfrm>
              <a:off x="-745414" y="2137242"/>
              <a:ext cx="248568" cy="234576"/>
            </a:xfrm>
            <a:custGeom>
              <a:rect b="b" l="l" r="r" t="t"/>
              <a:pathLst>
                <a:path extrusionOk="0" h="6706" w="7106">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 name="Google Shape;400;p40"/>
          <p:cNvGrpSpPr/>
          <p:nvPr/>
        </p:nvGrpSpPr>
        <p:grpSpPr>
          <a:xfrm rot="-1300979">
            <a:off x="8352613" y="4491458"/>
            <a:ext cx="643542" cy="377042"/>
            <a:chOff x="-1131628" y="1250953"/>
            <a:chExt cx="695437" cy="407447"/>
          </a:xfrm>
        </p:grpSpPr>
        <p:sp>
          <p:nvSpPr>
            <p:cNvPr id="401" name="Google Shape;401;p40"/>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0"/>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0"/>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 name="Google Shape;404;p40"/>
          <p:cNvGrpSpPr/>
          <p:nvPr/>
        </p:nvGrpSpPr>
        <p:grpSpPr>
          <a:xfrm rot="-6220639">
            <a:off x="70930" y="350985"/>
            <a:ext cx="643516" cy="377027"/>
            <a:chOff x="-1131628" y="1250953"/>
            <a:chExt cx="695437" cy="407447"/>
          </a:xfrm>
        </p:grpSpPr>
        <p:sp>
          <p:nvSpPr>
            <p:cNvPr id="405" name="Google Shape;405;p40"/>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0"/>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0"/>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408" name="Shape 408"/>
        <p:cNvGrpSpPr/>
        <p:nvPr/>
      </p:nvGrpSpPr>
      <p:grpSpPr>
        <a:xfrm>
          <a:off x="0" y="0"/>
          <a:ext cx="0" cy="0"/>
          <a:chOff x="0" y="0"/>
          <a:chExt cx="0" cy="0"/>
        </a:xfrm>
      </p:grpSpPr>
      <p:sp>
        <p:nvSpPr>
          <p:cNvPr id="409" name="Google Shape;409;p41"/>
          <p:cNvSpPr txBox="1"/>
          <p:nvPr>
            <p:ph type="title"/>
          </p:nvPr>
        </p:nvSpPr>
        <p:spPr>
          <a:xfrm>
            <a:off x="937700" y="2937950"/>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200"/>
              <a:buNone/>
              <a:defRPr sz="2500">
                <a:solidFill>
                  <a:schemeClr val="dk2"/>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410" name="Google Shape;410;p41"/>
          <p:cNvSpPr txBox="1"/>
          <p:nvPr>
            <p:ph idx="1" type="subTitle"/>
          </p:nvPr>
        </p:nvSpPr>
        <p:spPr>
          <a:xfrm>
            <a:off x="937700" y="3560725"/>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11" name="Google Shape;411;p41"/>
          <p:cNvSpPr txBox="1"/>
          <p:nvPr>
            <p:ph idx="2" type="title"/>
          </p:nvPr>
        </p:nvSpPr>
        <p:spPr>
          <a:xfrm>
            <a:off x="3484420" y="2937950"/>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200"/>
              <a:buNone/>
              <a:defRPr sz="2500">
                <a:solidFill>
                  <a:schemeClr val="dk2"/>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412" name="Google Shape;412;p41"/>
          <p:cNvSpPr txBox="1"/>
          <p:nvPr>
            <p:ph idx="3" type="subTitle"/>
          </p:nvPr>
        </p:nvSpPr>
        <p:spPr>
          <a:xfrm>
            <a:off x="3484420" y="3560725"/>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13" name="Google Shape;413;p41"/>
          <p:cNvSpPr txBox="1"/>
          <p:nvPr>
            <p:ph idx="4" type="title"/>
          </p:nvPr>
        </p:nvSpPr>
        <p:spPr>
          <a:xfrm>
            <a:off x="6031147" y="2937950"/>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200"/>
              <a:buNone/>
              <a:defRPr sz="2500">
                <a:solidFill>
                  <a:schemeClr val="dk2"/>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414" name="Google Shape;414;p41"/>
          <p:cNvSpPr txBox="1"/>
          <p:nvPr>
            <p:ph idx="5" type="subTitle"/>
          </p:nvPr>
        </p:nvSpPr>
        <p:spPr>
          <a:xfrm>
            <a:off x="6031147" y="3560725"/>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15" name="Google Shape;415;p41"/>
          <p:cNvSpPr txBox="1"/>
          <p:nvPr>
            <p:ph idx="6" type="title"/>
          </p:nvPr>
        </p:nvSpPr>
        <p:spPr>
          <a:xfrm>
            <a:off x="713225" y="368825"/>
            <a:ext cx="7721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16" name="Google Shape;416;p41"/>
          <p:cNvSpPr/>
          <p:nvPr/>
        </p:nvSpPr>
        <p:spPr>
          <a:xfrm>
            <a:off x="1389671" y="187875"/>
            <a:ext cx="207053" cy="207082"/>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1"/>
          <p:cNvSpPr/>
          <p:nvPr/>
        </p:nvSpPr>
        <p:spPr>
          <a:xfrm>
            <a:off x="355100" y="3097714"/>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1"/>
          <p:cNvSpPr/>
          <p:nvPr/>
        </p:nvSpPr>
        <p:spPr>
          <a:xfrm>
            <a:off x="8627101" y="1136709"/>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1"/>
          <p:cNvSpPr/>
          <p:nvPr/>
        </p:nvSpPr>
        <p:spPr>
          <a:xfrm>
            <a:off x="8318911" y="4642328"/>
            <a:ext cx="231227" cy="230146"/>
          </a:xfrm>
          <a:custGeom>
            <a:rect b="b" l="l" r="r" t="t"/>
            <a:pathLst>
              <a:path extrusionOk="0" h="7239" w="7273">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 name="Google Shape;420;p41"/>
          <p:cNvGrpSpPr/>
          <p:nvPr/>
        </p:nvGrpSpPr>
        <p:grpSpPr>
          <a:xfrm>
            <a:off x="8627110" y="4105000"/>
            <a:ext cx="357775" cy="295791"/>
            <a:chOff x="-783927" y="2108838"/>
            <a:chExt cx="357775" cy="295791"/>
          </a:xfrm>
        </p:grpSpPr>
        <p:sp>
          <p:nvSpPr>
            <p:cNvPr id="421" name="Google Shape;421;p41"/>
            <p:cNvSpPr/>
            <p:nvPr/>
          </p:nvSpPr>
          <p:spPr>
            <a:xfrm>
              <a:off x="-783927" y="2108838"/>
              <a:ext cx="357775" cy="295791"/>
            </a:xfrm>
            <a:custGeom>
              <a:rect b="b" l="l" r="r" t="t"/>
              <a:pathLst>
                <a:path extrusionOk="0" h="8456" w="10228">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1"/>
            <p:cNvSpPr/>
            <p:nvPr/>
          </p:nvSpPr>
          <p:spPr>
            <a:xfrm>
              <a:off x="-745414" y="2137242"/>
              <a:ext cx="248568" cy="234576"/>
            </a:xfrm>
            <a:custGeom>
              <a:rect b="b" l="l" r="r" t="t"/>
              <a:pathLst>
                <a:path extrusionOk="0" h="6706" w="7106">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 name="Google Shape;423;p41"/>
          <p:cNvGrpSpPr/>
          <p:nvPr/>
        </p:nvGrpSpPr>
        <p:grpSpPr>
          <a:xfrm rot="-6220639">
            <a:off x="83080" y="350985"/>
            <a:ext cx="643516" cy="377027"/>
            <a:chOff x="-1131628" y="1250953"/>
            <a:chExt cx="695437" cy="407447"/>
          </a:xfrm>
        </p:grpSpPr>
        <p:sp>
          <p:nvSpPr>
            <p:cNvPr id="424" name="Google Shape;424;p41"/>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1"/>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1"/>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427" name="Shape 427"/>
        <p:cNvGrpSpPr/>
        <p:nvPr/>
      </p:nvGrpSpPr>
      <p:grpSpPr>
        <a:xfrm>
          <a:off x="0" y="0"/>
          <a:ext cx="0" cy="0"/>
          <a:chOff x="0" y="0"/>
          <a:chExt cx="0" cy="0"/>
        </a:xfrm>
      </p:grpSpPr>
      <p:sp>
        <p:nvSpPr>
          <p:cNvPr id="428" name="Google Shape;428;p42"/>
          <p:cNvSpPr txBox="1"/>
          <p:nvPr>
            <p:ph type="title"/>
          </p:nvPr>
        </p:nvSpPr>
        <p:spPr>
          <a:xfrm>
            <a:off x="2000848" y="1466850"/>
            <a:ext cx="2317200" cy="783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2700"/>
              <a:buNone/>
              <a:defRPr sz="2500">
                <a:solidFill>
                  <a:schemeClr val="dk2"/>
                </a:solidFill>
              </a:defRPr>
            </a:lvl1pPr>
            <a:lvl2pPr lvl="1" rtl="0" algn="ctr">
              <a:spcBef>
                <a:spcPts val="0"/>
              </a:spcBef>
              <a:spcAft>
                <a:spcPts val="0"/>
              </a:spcAft>
              <a:buClr>
                <a:schemeClr val="dk2"/>
              </a:buClr>
              <a:buSzPts val="2700"/>
              <a:buNone/>
              <a:defRPr sz="2700">
                <a:solidFill>
                  <a:schemeClr val="dk2"/>
                </a:solidFill>
              </a:defRPr>
            </a:lvl2pPr>
            <a:lvl3pPr lvl="2" rtl="0" algn="ctr">
              <a:spcBef>
                <a:spcPts val="0"/>
              </a:spcBef>
              <a:spcAft>
                <a:spcPts val="0"/>
              </a:spcAft>
              <a:buClr>
                <a:schemeClr val="dk2"/>
              </a:buClr>
              <a:buSzPts val="2700"/>
              <a:buNone/>
              <a:defRPr sz="2700">
                <a:solidFill>
                  <a:schemeClr val="dk2"/>
                </a:solidFill>
              </a:defRPr>
            </a:lvl3pPr>
            <a:lvl4pPr lvl="3" rtl="0" algn="ctr">
              <a:spcBef>
                <a:spcPts val="0"/>
              </a:spcBef>
              <a:spcAft>
                <a:spcPts val="0"/>
              </a:spcAft>
              <a:buClr>
                <a:schemeClr val="dk2"/>
              </a:buClr>
              <a:buSzPts val="2700"/>
              <a:buNone/>
              <a:defRPr sz="2700">
                <a:solidFill>
                  <a:schemeClr val="dk2"/>
                </a:solidFill>
              </a:defRPr>
            </a:lvl4pPr>
            <a:lvl5pPr lvl="4" rtl="0" algn="ctr">
              <a:spcBef>
                <a:spcPts val="0"/>
              </a:spcBef>
              <a:spcAft>
                <a:spcPts val="0"/>
              </a:spcAft>
              <a:buClr>
                <a:schemeClr val="dk2"/>
              </a:buClr>
              <a:buSzPts val="2700"/>
              <a:buNone/>
              <a:defRPr sz="2700">
                <a:solidFill>
                  <a:schemeClr val="dk2"/>
                </a:solidFill>
              </a:defRPr>
            </a:lvl5pPr>
            <a:lvl6pPr lvl="5" rtl="0" algn="ctr">
              <a:spcBef>
                <a:spcPts val="0"/>
              </a:spcBef>
              <a:spcAft>
                <a:spcPts val="0"/>
              </a:spcAft>
              <a:buClr>
                <a:schemeClr val="dk2"/>
              </a:buClr>
              <a:buSzPts val="2700"/>
              <a:buNone/>
              <a:defRPr sz="2700">
                <a:solidFill>
                  <a:schemeClr val="dk2"/>
                </a:solidFill>
              </a:defRPr>
            </a:lvl6pPr>
            <a:lvl7pPr lvl="6" rtl="0" algn="ctr">
              <a:spcBef>
                <a:spcPts val="0"/>
              </a:spcBef>
              <a:spcAft>
                <a:spcPts val="0"/>
              </a:spcAft>
              <a:buClr>
                <a:schemeClr val="dk2"/>
              </a:buClr>
              <a:buSzPts val="2700"/>
              <a:buNone/>
              <a:defRPr sz="2700">
                <a:solidFill>
                  <a:schemeClr val="dk2"/>
                </a:solidFill>
              </a:defRPr>
            </a:lvl7pPr>
            <a:lvl8pPr lvl="7" rtl="0" algn="ctr">
              <a:spcBef>
                <a:spcPts val="0"/>
              </a:spcBef>
              <a:spcAft>
                <a:spcPts val="0"/>
              </a:spcAft>
              <a:buClr>
                <a:schemeClr val="dk2"/>
              </a:buClr>
              <a:buSzPts val="2700"/>
              <a:buNone/>
              <a:defRPr sz="2700">
                <a:solidFill>
                  <a:schemeClr val="dk2"/>
                </a:solidFill>
              </a:defRPr>
            </a:lvl8pPr>
            <a:lvl9pPr lvl="8" rtl="0" algn="ctr">
              <a:spcBef>
                <a:spcPts val="0"/>
              </a:spcBef>
              <a:spcAft>
                <a:spcPts val="0"/>
              </a:spcAft>
              <a:buClr>
                <a:schemeClr val="dk2"/>
              </a:buClr>
              <a:buSzPts val="2700"/>
              <a:buNone/>
              <a:defRPr sz="2700">
                <a:solidFill>
                  <a:schemeClr val="dk2"/>
                </a:solidFill>
              </a:defRPr>
            </a:lvl9pPr>
          </a:lstStyle>
          <a:p/>
        </p:txBody>
      </p:sp>
      <p:sp>
        <p:nvSpPr>
          <p:cNvPr id="429" name="Google Shape;429;p42"/>
          <p:cNvSpPr txBox="1"/>
          <p:nvPr>
            <p:ph idx="1" type="subTitle"/>
          </p:nvPr>
        </p:nvSpPr>
        <p:spPr>
          <a:xfrm>
            <a:off x="2002798" y="2204775"/>
            <a:ext cx="2313300" cy="66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0" name="Google Shape;430;p42"/>
          <p:cNvSpPr txBox="1"/>
          <p:nvPr>
            <p:ph idx="2" type="title"/>
          </p:nvPr>
        </p:nvSpPr>
        <p:spPr>
          <a:xfrm>
            <a:off x="5936247" y="1466850"/>
            <a:ext cx="2317200" cy="783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2700"/>
              <a:buNone/>
              <a:defRPr sz="2500">
                <a:solidFill>
                  <a:schemeClr val="dk2"/>
                </a:solidFill>
              </a:defRPr>
            </a:lvl1pPr>
            <a:lvl2pPr lvl="1" rtl="0" algn="ctr">
              <a:spcBef>
                <a:spcPts val="0"/>
              </a:spcBef>
              <a:spcAft>
                <a:spcPts val="0"/>
              </a:spcAft>
              <a:buClr>
                <a:schemeClr val="dk2"/>
              </a:buClr>
              <a:buSzPts val="2700"/>
              <a:buNone/>
              <a:defRPr sz="2700">
                <a:solidFill>
                  <a:schemeClr val="dk2"/>
                </a:solidFill>
              </a:defRPr>
            </a:lvl2pPr>
            <a:lvl3pPr lvl="2" rtl="0" algn="ctr">
              <a:spcBef>
                <a:spcPts val="0"/>
              </a:spcBef>
              <a:spcAft>
                <a:spcPts val="0"/>
              </a:spcAft>
              <a:buClr>
                <a:schemeClr val="dk2"/>
              </a:buClr>
              <a:buSzPts val="2700"/>
              <a:buNone/>
              <a:defRPr sz="2700">
                <a:solidFill>
                  <a:schemeClr val="dk2"/>
                </a:solidFill>
              </a:defRPr>
            </a:lvl3pPr>
            <a:lvl4pPr lvl="3" rtl="0" algn="ctr">
              <a:spcBef>
                <a:spcPts val="0"/>
              </a:spcBef>
              <a:spcAft>
                <a:spcPts val="0"/>
              </a:spcAft>
              <a:buClr>
                <a:schemeClr val="dk2"/>
              </a:buClr>
              <a:buSzPts val="2700"/>
              <a:buNone/>
              <a:defRPr sz="2700">
                <a:solidFill>
                  <a:schemeClr val="dk2"/>
                </a:solidFill>
              </a:defRPr>
            </a:lvl4pPr>
            <a:lvl5pPr lvl="4" rtl="0" algn="ctr">
              <a:spcBef>
                <a:spcPts val="0"/>
              </a:spcBef>
              <a:spcAft>
                <a:spcPts val="0"/>
              </a:spcAft>
              <a:buClr>
                <a:schemeClr val="dk2"/>
              </a:buClr>
              <a:buSzPts val="2700"/>
              <a:buNone/>
              <a:defRPr sz="2700">
                <a:solidFill>
                  <a:schemeClr val="dk2"/>
                </a:solidFill>
              </a:defRPr>
            </a:lvl5pPr>
            <a:lvl6pPr lvl="5" rtl="0" algn="ctr">
              <a:spcBef>
                <a:spcPts val="0"/>
              </a:spcBef>
              <a:spcAft>
                <a:spcPts val="0"/>
              </a:spcAft>
              <a:buClr>
                <a:schemeClr val="dk2"/>
              </a:buClr>
              <a:buSzPts val="2700"/>
              <a:buNone/>
              <a:defRPr sz="2700">
                <a:solidFill>
                  <a:schemeClr val="dk2"/>
                </a:solidFill>
              </a:defRPr>
            </a:lvl6pPr>
            <a:lvl7pPr lvl="6" rtl="0" algn="ctr">
              <a:spcBef>
                <a:spcPts val="0"/>
              </a:spcBef>
              <a:spcAft>
                <a:spcPts val="0"/>
              </a:spcAft>
              <a:buClr>
                <a:schemeClr val="dk2"/>
              </a:buClr>
              <a:buSzPts val="2700"/>
              <a:buNone/>
              <a:defRPr sz="2700">
                <a:solidFill>
                  <a:schemeClr val="dk2"/>
                </a:solidFill>
              </a:defRPr>
            </a:lvl7pPr>
            <a:lvl8pPr lvl="7" rtl="0" algn="ctr">
              <a:spcBef>
                <a:spcPts val="0"/>
              </a:spcBef>
              <a:spcAft>
                <a:spcPts val="0"/>
              </a:spcAft>
              <a:buClr>
                <a:schemeClr val="dk2"/>
              </a:buClr>
              <a:buSzPts val="2700"/>
              <a:buNone/>
              <a:defRPr sz="2700">
                <a:solidFill>
                  <a:schemeClr val="dk2"/>
                </a:solidFill>
              </a:defRPr>
            </a:lvl8pPr>
            <a:lvl9pPr lvl="8" rtl="0" algn="ctr">
              <a:spcBef>
                <a:spcPts val="0"/>
              </a:spcBef>
              <a:spcAft>
                <a:spcPts val="0"/>
              </a:spcAft>
              <a:buClr>
                <a:schemeClr val="dk2"/>
              </a:buClr>
              <a:buSzPts val="2700"/>
              <a:buNone/>
              <a:defRPr sz="2700">
                <a:solidFill>
                  <a:schemeClr val="dk2"/>
                </a:solidFill>
              </a:defRPr>
            </a:lvl9pPr>
          </a:lstStyle>
          <a:p/>
        </p:txBody>
      </p:sp>
      <p:sp>
        <p:nvSpPr>
          <p:cNvPr id="431" name="Google Shape;431;p42"/>
          <p:cNvSpPr txBox="1"/>
          <p:nvPr>
            <p:ph idx="3" type="subTitle"/>
          </p:nvPr>
        </p:nvSpPr>
        <p:spPr>
          <a:xfrm>
            <a:off x="5938197" y="2204775"/>
            <a:ext cx="2313300" cy="66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2" name="Google Shape;432;p42"/>
          <p:cNvSpPr txBox="1"/>
          <p:nvPr>
            <p:ph idx="4" type="title"/>
          </p:nvPr>
        </p:nvSpPr>
        <p:spPr>
          <a:xfrm>
            <a:off x="2000848" y="3147875"/>
            <a:ext cx="2317200" cy="783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2700"/>
              <a:buNone/>
              <a:defRPr sz="2500">
                <a:solidFill>
                  <a:schemeClr val="dk2"/>
                </a:solidFill>
              </a:defRPr>
            </a:lvl1pPr>
            <a:lvl2pPr lvl="1" rtl="0" algn="ctr">
              <a:spcBef>
                <a:spcPts val="0"/>
              </a:spcBef>
              <a:spcAft>
                <a:spcPts val="0"/>
              </a:spcAft>
              <a:buClr>
                <a:schemeClr val="dk2"/>
              </a:buClr>
              <a:buSzPts val="2700"/>
              <a:buNone/>
              <a:defRPr sz="2700">
                <a:solidFill>
                  <a:schemeClr val="dk2"/>
                </a:solidFill>
              </a:defRPr>
            </a:lvl2pPr>
            <a:lvl3pPr lvl="2" rtl="0" algn="ctr">
              <a:spcBef>
                <a:spcPts val="0"/>
              </a:spcBef>
              <a:spcAft>
                <a:spcPts val="0"/>
              </a:spcAft>
              <a:buClr>
                <a:schemeClr val="dk2"/>
              </a:buClr>
              <a:buSzPts val="2700"/>
              <a:buNone/>
              <a:defRPr sz="2700">
                <a:solidFill>
                  <a:schemeClr val="dk2"/>
                </a:solidFill>
              </a:defRPr>
            </a:lvl3pPr>
            <a:lvl4pPr lvl="3" rtl="0" algn="ctr">
              <a:spcBef>
                <a:spcPts val="0"/>
              </a:spcBef>
              <a:spcAft>
                <a:spcPts val="0"/>
              </a:spcAft>
              <a:buClr>
                <a:schemeClr val="dk2"/>
              </a:buClr>
              <a:buSzPts val="2700"/>
              <a:buNone/>
              <a:defRPr sz="2700">
                <a:solidFill>
                  <a:schemeClr val="dk2"/>
                </a:solidFill>
              </a:defRPr>
            </a:lvl4pPr>
            <a:lvl5pPr lvl="4" rtl="0" algn="ctr">
              <a:spcBef>
                <a:spcPts val="0"/>
              </a:spcBef>
              <a:spcAft>
                <a:spcPts val="0"/>
              </a:spcAft>
              <a:buClr>
                <a:schemeClr val="dk2"/>
              </a:buClr>
              <a:buSzPts val="2700"/>
              <a:buNone/>
              <a:defRPr sz="2700">
                <a:solidFill>
                  <a:schemeClr val="dk2"/>
                </a:solidFill>
              </a:defRPr>
            </a:lvl5pPr>
            <a:lvl6pPr lvl="5" rtl="0" algn="ctr">
              <a:spcBef>
                <a:spcPts val="0"/>
              </a:spcBef>
              <a:spcAft>
                <a:spcPts val="0"/>
              </a:spcAft>
              <a:buClr>
                <a:schemeClr val="dk2"/>
              </a:buClr>
              <a:buSzPts val="2700"/>
              <a:buNone/>
              <a:defRPr sz="2700">
                <a:solidFill>
                  <a:schemeClr val="dk2"/>
                </a:solidFill>
              </a:defRPr>
            </a:lvl6pPr>
            <a:lvl7pPr lvl="6" rtl="0" algn="ctr">
              <a:spcBef>
                <a:spcPts val="0"/>
              </a:spcBef>
              <a:spcAft>
                <a:spcPts val="0"/>
              </a:spcAft>
              <a:buClr>
                <a:schemeClr val="dk2"/>
              </a:buClr>
              <a:buSzPts val="2700"/>
              <a:buNone/>
              <a:defRPr sz="2700">
                <a:solidFill>
                  <a:schemeClr val="dk2"/>
                </a:solidFill>
              </a:defRPr>
            </a:lvl7pPr>
            <a:lvl8pPr lvl="7" rtl="0" algn="ctr">
              <a:spcBef>
                <a:spcPts val="0"/>
              </a:spcBef>
              <a:spcAft>
                <a:spcPts val="0"/>
              </a:spcAft>
              <a:buClr>
                <a:schemeClr val="dk2"/>
              </a:buClr>
              <a:buSzPts val="2700"/>
              <a:buNone/>
              <a:defRPr sz="2700">
                <a:solidFill>
                  <a:schemeClr val="dk2"/>
                </a:solidFill>
              </a:defRPr>
            </a:lvl8pPr>
            <a:lvl9pPr lvl="8" rtl="0" algn="ctr">
              <a:spcBef>
                <a:spcPts val="0"/>
              </a:spcBef>
              <a:spcAft>
                <a:spcPts val="0"/>
              </a:spcAft>
              <a:buClr>
                <a:schemeClr val="dk2"/>
              </a:buClr>
              <a:buSzPts val="2700"/>
              <a:buNone/>
              <a:defRPr sz="2700">
                <a:solidFill>
                  <a:schemeClr val="dk2"/>
                </a:solidFill>
              </a:defRPr>
            </a:lvl9pPr>
          </a:lstStyle>
          <a:p/>
        </p:txBody>
      </p:sp>
      <p:sp>
        <p:nvSpPr>
          <p:cNvPr id="433" name="Google Shape;433;p42"/>
          <p:cNvSpPr txBox="1"/>
          <p:nvPr>
            <p:ph idx="5" type="subTitle"/>
          </p:nvPr>
        </p:nvSpPr>
        <p:spPr>
          <a:xfrm>
            <a:off x="2002798" y="3885825"/>
            <a:ext cx="2313300" cy="66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4" name="Google Shape;434;p42"/>
          <p:cNvSpPr txBox="1"/>
          <p:nvPr>
            <p:ph idx="6" type="title"/>
          </p:nvPr>
        </p:nvSpPr>
        <p:spPr>
          <a:xfrm>
            <a:off x="5936247" y="3147875"/>
            <a:ext cx="2317200" cy="783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2700"/>
              <a:buNone/>
              <a:defRPr sz="2500">
                <a:solidFill>
                  <a:schemeClr val="dk2"/>
                </a:solidFill>
              </a:defRPr>
            </a:lvl1pPr>
            <a:lvl2pPr lvl="1" rtl="0" algn="ctr">
              <a:spcBef>
                <a:spcPts val="0"/>
              </a:spcBef>
              <a:spcAft>
                <a:spcPts val="0"/>
              </a:spcAft>
              <a:buClr>
                <a:schemeClr val="dk2"/>
              </a:buClr>
              <a:buSzPts val="2700"/>
              <a:buNone/>
              <a:defRPr sz="2700">
                <a:solidFill>
                  <a:schemeClr val="dk2"/>
                </a:solidFill>
              </a:defRPr>
            </a:lvl2pPr>
            <a:lvl3pPr lvl="2" rtl="0" algn="ctr">
              <a:spcBef>
                <a:spcPts val="0"/>
              </a:spcBef>
              <a:spcAft>
                <a:spcPts val="0"/>
              </a:spcAft>
              <a:buClr>
                <a:schemeClr val="dk2"/>
              </a:buClr>
              <a:buSzPts val="2700"/>
              <a:buNone/>
              <a:defRPr sz="2700">
                <a:solidFill>
                  <a:schemeClr val="dk2"/>
                </a:solidFill>
              </a:defRPr>
            </a:lvl3pPr>
            <a:lvl4pPr lvl="3" rtl="0" algn="ctr">
              <a:spcBef>
                <a:spcPts val="0"/>
              </a:spcBef>
              <a:spcAft>
                <a:spcPts val="0"/>
              </a:spcAft>
              <a:buClr>
                <a:schemeClr val="dk2"/>
              </a:buClr>
              <a:buSzPts val="2700"/>
              <a:buNone/>
              <a:defRPr sz="2700">
                <a:solidFill>
                  <a:schemeClr val="dk2"/>
                </a:solidFill>
              </a:defRPr>
            </a:lvl4pPr>
            <a:lvl5pPr lvl="4" rtl="0" algn="ctr">
              <a:spcBef>
                <a:spcPts val="0"/>
              </a:spcBef>
              <a:spcAft>
                <a:spcPts val="0"/>
              </a:spcAft>
              <a:buClr>
                <a:schemeClr val="dk2"/>
              </a:buClr>
              <a:buSzPts val="2700"/>
              <a:buNone/>
              <a:defRPr sz="2700">
                <a:solidFill>
                  <a:schemeClr val="dk2"/>
                </a:solidFill>
              </a:defRPr>
            </a:lvl5pPr>
            <a:lvl6pPr lvl="5" rtl="0" algn="ctr">
              <a:spcBef>
                <a:spcPts val="0"/>
              </a:spcBef>
              <a:spcAft>
                <a:spcPts val="0"/>
              </a:spcAft>
              <a:buClr>
                <a:schemeClr val="dk2"/>
              </a:buClr>
              <a:buSzPts val="2700"/>
              <a:buNone/>
              <a:defRPr sz="2700">
                <a:solidFill>
                  <a:schemeClr val="dk2"/>
                </a:solidFill>
              </a:defRPr>
            </a:lvl6pPr>
            <a:lvl7pPr lvl="6" rtl="0" algn="ctr">
              <a:spcBef>
                <a:spcPts val="0"/>
              </a:spcBef>
              <a:spcAft>
                <a:spcPts val="0"/>
              </a:spcAft>
              <a:buClr>
                <a:schemeClr val="dk2"/>
              </a:buClr>
              <a:buSzPts val="2700"/>
              <a:buNone/>
              <a:defRPr sz="2700">
                <a:solidFill>
                  <a:schemeClr val="dk2"/>
                </a:solidFill>
              </a:defRPr>
            </a:lvl7pPr>
            <a:lvl8pPr lvl="7" rtl="0" algn="ctr">
              <a:spcBef>
                <a:spcPts val="0"/>
              </a:spcBef>
              <a:spcAft>
                <a:spcPts val="0"/>
              </a:spcAft>
              <a:buClr>
                <a:schemeClr val="dk2"/>
              </a:buClr>
              <a:buSzPts val="2700"/>
              <a:buNone/>
              <a:defRPr sz="2700">
                <a:solidFill>
                  <a:schemeClr val="dk2"/>
                </a:solidFill>
              </a:defRPr>
            </a:lvl8pPr>
            <a:lvl9pPr lvl="8" rtl="0" algn="ctr">
              <a:spcBef>
                <a:spcPts val="0"/>
              </a:spcBef>
              <a:spcAft>
                <a:spcPts val="0"/>
              </a:spcAft>
              <a:buClr>
                <a:schemeClr val="dk2"/>
              </a:buClr>
              <a:buSzPts val="2700"/>
              <a:buNone/>
              <a:defRPr sz="2700">
                <a:solidFill>
                  <a:schemeClr val="dk2"/>
                </a:solidFill>
              </a:defRPr>
            </a:lvl9pPr>
          </a:lstStyle>
          <a:p/>
        </p:txBody>
      </p:sp>
      <p:sp>
        <p:nvSpPr>
          <p:cNvPr id="435" name="Google Shape;435;p42"/>
          <p:cNvSpPr txBox="1"/>
          <p:nvPr>
            <p:ph idx="7" type="subTitle"/>
          </p:nvPr>
        </p:nvSpPr>
        <p:spPr>
          <a:xfrm>
            <a:off x="5938197" y="3885825"/>
            <a:ext cx="2313300" cy="66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6" name="Google Shape;436;p42"/>
          <p:cNvSpPr txBox="1"/>
          <p:nvPr>
            <p:ph idx="8" type="title"/>
          </p:nvPr>
        </p:nvSpPr>
        <p:spPr>
          <a:xfrm>
            <a:off x="713225" y="368825"/>
            <a:ext cx="7721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37" name="Google Shape;437;p42"/>
          <p:cNvSpPr/>
          <p:nvPr/>
        </p:nvSpPr>
        <p:spPr>
          <a:xfrm>
            <a:off x="1450421" y="227025"/>
            <a:ext cx="207053" cy="207082"/>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2"/>
          <p:cNvSpPr/>
          <p:nvPr/>
        </p:nvSpPr>
        <p:spPr>
          <a:xfrm>
            <a:off x="174175" y="3198689"/>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2"/>
          <p:cNvSpPr/>
          <p:nvPr/>
        </p:nvSpPr>
        <p:spPr>
          <a:xfrm>
            <a:off x="8610526" y="368834"/>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2"/>
          <p:cNvSpPr/>
          <p:nvPr/>
        </p:nvSpPr>
        <p:spPr>
          <a:xfrm>
            <a:off x="8655599" y="3617053"/>
            <a:ext cx="231227" cy="230146"/>
          </a:xfrm>
          <a:custGeom>
            <a:rect b="b" l="l" r="r" t="t"/>
            <a:pathLst>
              <a:path extrusionOk="0" h="7239" w="7273">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 name="Google Shape;441;p42"/>
          <p:cNvGrpSpPr/>
          <p:nvPr/>
        </p:nvGrpSpPr>
        <p:grpSpPr>
          <a:xfrm>
            <a:off x="7895685" y="4700325"/>
            <a:ext cx="357775" cy="295791"/>
            <a:chOff x="-783927" y="2108838"/>
            <a:chExt cx="357775" cy="295791"/>
          </a:xfrm>
        </p:grpSpPr>
        <p:sp>
          <p:nvSpPr>
            <p:cNvPr id="442" name="Google Shape;442;p42"/>
            <p:cNvSpPr/>
            <p:nvPr/>
          </p:nvSpPr>
          <p:spPr>
            <a:xfrm>
              <a:off x="-783927" y="2108838"/>
              <a:ext cx="357775" cy="295791"/>
            </a:xfrm>
            <a:custGeom>
              <a:rect b="b" l="l" r="r" t="t"/>
              <a:pathLst>
                <a:path extrusionOk="0" h="8456" w="10228">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2"/>
            <p:cNvSpPr/>
            <p:nvPr/>
          </p:nvSpPr>
          <p:spPr>
            <a:xfrm>
              <a:off x="-745414" y="2137242"/>
              <a:ext cx="248568" cy="234576"/>
            </a:xfrm>
            <a:custGeom>
              <a:rect b="b" l="l" r="r" t="t"/>
              <a:pathLst>
                <a:path extrusionOk="0" h="6706" w="7106">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 name="Google Shape;444;p42"/>
          <p:cNvGrpSpPr/>
          <p:nvPr/>
        </p:nvGrpSpPr>
        <p:grpSpPr>
          <a:xfrm rot="-6220424">
            <a:off x="191876" y="474628"/>
            <a:ext cx="602495" cy="353003"/>
            <a:chOff x="-1131628" y="1250953"/>
            <a:chExt cx="695437" cy="407447"/>
          </a:xfrm>
        </p:grpSpPr>
        <p:sp>
          <p:nvSpPr>
            <p:cNvPr id="445" name="Google Shape;445;p42"/>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2"/>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2"/>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448" name="Shape 448"/>
        <p:cNvGrpSpPr/>
        <p:nvPr/>
      </p:nvGrpSpPr>
      <p:grpSpPr>
        <a:xfrm>
          <a:off x="0" y="0"/>
          <a:ext cx="0" cy="0"/>
          <a:chOff x="0" y="0"/>
          <a:chExt cx="0" cy="0"/>
        </a:xfrm>
      </p:grpSpPr>
      <p:sp>
        <p:nvSpPr>
          <p:cNvPr id="449" name="Google Shape;449;p43"/>
          <p:cNvSpPr txBox="1"/>
          <p:nvPr>
            <p:ph type="title"/>
          </p:nvPr>
        </p:nvSpPr>
        <p:spPr>
          <a:xfrm>
            <a:off x="1101175" y="17590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700"/>
              <a:buNone/>
              <a:defRPr sz="2500">
                <a:solidFill>
                  <a:schemeClr val="dk2"/>
                </a:solidFill>
              </a:defRPr>
            </a:lvl1pPr>
            <a:lvl2pPr lvl="1" rtl="0" algn="ctr">
              <a:spcBef>
                <a:spcPts val="0"/>
              </a:spcBef>
              <a:spcAft>
                <a:spcPts val="0"/>
              </a:spcAft>
              <a:buClr>
                <a:schemeClr val="dk2"/>
              </a:buClr>
              <a:buSzPts val="2700"/>
              <a:buNone/>
              <a:defRPr sz="2700">
                <a:solidFill>
                  <a:schemeClr val="dk2"/>
                </a:solidFill>
              </a:defRPr>
            </a:lvl2pPr>
            <a:lvl3pPr lvl="2" rtl="0" algn="ctr">
              <a:spcBef>
                <a:spcPts val="0"/>
              </a:spcBef>
              <a:spcAft>
                <a:spcPts val="0"/>
              </a:spcAft>
              <a:buClr>
                <a:schemeClr val="dk2"/>
              </a:buClr>
              <a:buSzPts val="2700"/>
              <a:buNone/>
              <a:defRPr sz="2700">
                <a:solidFill>
                  <a:schemeClr val="dk2"/>
                </a:solidFill>
              </a:defRPr>
            </a:lvl3pPr>
            <a:lvl4pPr lvl="3" rtl="0" algn="ctr">
              <a:spcBef>
                <a:spcPts val="0"/>
              </a:spcBef>
              <a:spcAft>
                <a:spcPts val="0"/>
              </a:spcAft>
              <a:buClr>
                <a:schemeClr val="dk2"/>
              </a:buClr>
              <a:buSzPts val="2700"/>
              <a:buNone/>
              <a:defRPr sz="2700">
                <a:solidFill>
                  <a:schemeClr val="dk2"/>
                </a:solidFill>
              </a:defRPr>
            </a:lvl4pPr>
            <a:lvl5pPr lvl="4" rtl="0" algn="ctr">
              <a:spcBef>
                <a:spcPts val="0"/>
              </a:spcBef>
              <a:spcAft>
                <a:spcPts val="0"/>
              </a:spcAft>
              <a:buClr>
                <a:schemeClr val="dk2"/>
              </a:buClr>
              <a:buSzPts val="2700"/>
              <a:buNone/>
              <a:defRPr sz="2700">
                <a:solidFill>
                  <a:schemeClr val="dk2"/>
                </a:solidFill>
              </a:defRPr>
            </a:lvl5pPr>
            <a:lvl6pPr lvl="5" rtl="0" algn="ctr">
              <a:spcBef>
                <a:spcPts val="0"/>
              </a:spcBef>
              <a:spcAft>
                <a:spcPts val="0"/>
              </a:spcAft>
              <a:buClr>
                <a:schemeClr val="dk2"/>
              </a:buClr>
              <a:buSzPts val="2700"/>
              <a:buNone/>
              <a:defRPr sz="2700">
                <a:solidFill>
                  <a:schemeClr val="dk2"/>
                </a:solidFill>
              </a:defRPr>
            </a:lvl6pPr>
            <a:lvl7pPr lvl="6" rtl="0" algn="ctr">
              <a:spcBef>
                <a:spcPts val="0"/>
              </a:spcBef>
              <a:spcAft>
                <a:spcPts val="0"/>
              </a:spcAft>
              <a:buClr>
                <a:schemeClr val="dk2"/>
              </a:buClr>
              <a:buSzPts val="2700"/>
              <a:buNone/>
              <a:defRPr sz="2700">
                <a:solidFill>
                  <a:schemeClr val="dk2"/>
                </a:solidFill>
              </a:defRPr>
            </a:lvl7pPr>
            <a:lvl8pPr lvl="7" rtl="0" algn="ctr">
              <a:spcBef>
                <a:spcPts val="0"/>
              </a:spcBef>
              <a:spcAft>
                <a:spcPts val="0"/>
              </a:spcAft>
              <a:buClr>
                <a:schemeClr val="dk2"/>
              </a:buClr>
              <a:buSzPts val="2700"/>
              <a:buNone/>
              <a:defRPr sz="2700">
                <a:solidFill>
                  <a:schemeClr val="dk2"/>
                </a:solidFill>
              </a:defRPr>
            </a:lvl8pPr>
            <a:lvl9pPr lvl="8" rtl="0" algn="ctr">
              <a:spcBef>
                <a:spcPts val="0"/>
              </a:spcBef>
              <a:spcAft>
                <a:spcPts val="0"/>
              </a:spcAft>
              <a:buClr>
                <a:schemeClr val="dk2"/>
              </a:buClr>
              <a:buSzPts val="2700"/>
              <a:buNone/>
              <a:defRPr sz="2700">
                <a:solidFill>
                  <a:schemeClr val="dk2"/>
                </a:solidFill>
              </a:defRPr>
            </a:lvl9pPr>
          </a:lstStyle>
          <a:p/>
        </p:txBody>
      </p:sp>
      <p:sp>
        <p:nvSpPr>
          <p:cNvPr id="450" name="Google Shape;450;p43"/>
          <p:cNvSpPr txBox="1"/>
          <p:nvPr>
            <p:ph idx="1" type="subTitle"/>
          </p:nvPr>
        </p:nvSpPr>
        <p:spPr>
          <a:xfrm>
            <a:off x="1101175" y="22693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51" name="Google Shape;451;p43"/>
          <p:cNvSpPr txBox="1"/>
          <p:nvPr>
            <p:ph idx="2" type="title"/>
          </p:nvPr>
        </p:nvSpPr>
        <p:spPr>
          <a:xfrm>
            <a:off x="3578948" y="17590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700"/>
              <a:buNone/>
              <a:defRPr sz="2500">
                <a:solidFill>
                  <a:schemeClr val="dk2"/>
                </a:solidFill>
              </a:defRPr>
            </a:lvl1pPr>
            <a:lvl2pPr lvl="1" rtl="0" algn="ctr">
              <a:spcBef>
                <a:spcPts val="0"/>
              </a:spcBef>
              <a:spcAft>
                <a:spcPts val="0"/>
              </a:spcAft>
              <a:buClr>
                <a:schemeClr val="dk2"/>
              </a:buClr>
              <a:buSzPts val="2700"/>
              <a:buNone/>
              <a:defRPr sz="2700">
                <a:solidFill>
                  <a:schemeClr val="dk2"/>
                </a:solidFill>
              </a:defRPr>
            </a:lvl2pPr>
            <a:lvl3pPr lvl="2" rtl="0" algn="ctr">
              <a:spcBef>
                <a:spcPts val="0"/>
              </a:spcBef>
              <a:spcAft>
                <a:spcPts val="0"/>
              </a:spcAft>
              <a:buClr>
                <a:schemeClr val="dk2"/>
              </a:buClr>
              <a:buSzPts val="2700"/>
              <a:buNone/>
              <a:defRPr sz="2700">
                <a:solidFill>
                  <a:schemeClr val="dk2"/>
                </a:solidFill>
              </a:defRPr>
            </a:lvl3pPr>
            <a:lvl4pPr lvl="3" rtl="0" algn="ctr">
              <a:spcBef>
                <a:spcPts val="0"/>
              </a:spcBef>
              <a:spcAft>
                <a:spcPts val="0"/>
              </a:spcAft>
              <a:buClr>
                <a:schemeClr val="dk2"/>
              </a:buClr>
              <a:buSzPts val="2700"/>
              <a:buNone/>
              <a:defRPr sz="2700">
                <a:solidFill>
                  <a:schemeClr val="dk2"/>
                </a:solidFill>
              </a:defRPr>
            </a:lvl4pPr>
            <a:lvl5pPr lvl="4" rtl="0" algn="ctr">
              <a:spcBef>
                <a:spcPts val="0"/>
              </a:spcBef>
              <a:spcAft>
                <a:spcPts val="0"/>
              </a:spcAft>
              <a:buClr>
                <a:schemeClr val="dk2"/>
              </a:buClr>
              <a:buSzPts val="2700"/>
              <a:buNone/>
              <a:defRPr sz="2700">
                <a:solidFill>
                  <a:schemeClr val="dk2"/>
                </a:solidFill>
              </a:defRPr>
            </a:lvl5pPr>
            <a:lvl6pPr lvl="5" rtl="0" algn="ctr">
              <a:spcBef>
                <a:spcPts val="0"/>
              </a:spcBef>
              <a:spcAft>
                <a:spcPts val="0"/>
              </a:spcAft>
              <a:buClr>
                <a:schemeClr val="dk2"/>
              </a:buClr>
              <a:buSzPts val="2700"/>
              <a:buNone/>
              <a:defRPr sz="2700">
                <a:solidFill>
                  <a:schemeClr val="dk2"/>
                </a:solidFill>
              </a:defRPr>
            </a:lvl6pPr>
            <a:lvl7pPr lvl="6" rtl="0" algn="ctr">
              <a:spcBef>
                <a:spcPts val="0"/>
              </a:spcBef>
              <a:spcAft>
                <a:spcPts val="0"/>
              </a:spcAft>
              <a:buClr>
                <a:schemeClr val="dk2"/>
              </a:buClr>
              <a:buSzPts val="2700"/>
              <a:buNone/>
              <a:defRPr sz="2700">
                <a:solidFill>
                  <a:schemeClr val="dk2"/>
                </a:solidFill>
              </a:defRPr>
            </a:lvl7pPr>
            <a:lvl8pPr lvl="7" rtl="0" algn="ctr">
              <a:spcBef>
                <a:spcPts val="0"/>
              </a:spcBef>
              <a:spcAft>
                <a:spcPts val="0"/>
              </a:spcAft>
              <a:buClr>
                <a:schemeClr val="dk2"/>
              </a:buClr>
              <a:buSzPts val="2700"/>
              <a:buNone/>
              <a:defRPr sz="2700">
                <a:solidFill>
                  <a:schemeClr val="dk2"/>
                </a:solidFill>
              </a:defRPr>
            </a:lvl8pPr>
            <a:lvl9pPr lvl="8" rtl="0" algn="ctr">
              <a:spcBef>
                <a:spcPts val="0"/>
              </a:spcBef>
              <a:spcAft>
                <a:spcPts val="0"/>
              </a:spcAft>
              <a:buClr>
                <a:schemeClr val="dk2"/>
              </a:buClr>
              <a:buSzPts val="2700"/>
              <a:buNone/>
              <a:defRPr sz="2700">
                <a:solidFill>
                  <a:schemeClr val="dk2"/>
                </a:solidFill>
              </a:defRPr>
            </a:lvl9pPr>
          </a:lstStyle>
          <a:p/>
        </p:txBody>
      </p:sp>
      <p:sp>
        <p:nvSpPr>
          <p:cNvPr id="452" name="Google Shape;452;p43"/>
          <p:cNvSpPr txBox="1"/>
          <p:nvPr>
            <p:ph idx="3" type="subTitle"/>
          </p:nvPr>
        </p:nvSpPr>
        <p:spPr>
          <a:xfrm>
            <a:off x="3578948" y="22693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53" name="Google Shape;453;p43"/>
          <p:cNvSpPr txBox="1"/>
          <p:nvPr>
            <p:ph idx="4" type="title"/>
          </p:nvPr>
        </p:nvSpPr>
        <p:spPr>
          <a:xfrm>
            <a:off x="1101175" y="34972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700"/>
              <a:buNone/>
              <a:defRPr sz="2500">
                <a:solidFill>
                  <a:schemeClr val="dk2"/>
                </a:solidFill>
              </a:defRPr>
            </a:lvl1pPr>
            <a:lvl2pPr lvl="1" rtl="0" algn="ctr">
              <a:spcBef>
                <a:spcPts val="0"/>
              </a:spcBef>
              <a:spcAft>
                <a:spcPts val="0"/>
              </a:spcAft>
              <a:buClr>
                <a:schemeClr val="dk2"/>
              </a:buClr>
              <a:buSzPts val="2700"/>
              <a:buNone/>
              <a:defRPr sz="2700">
                <a:solidFill>
                  <a:schemeClr val="dk2"/>
                </a:solidFill>
              </a:defRPr>
            </a:lvl2pPr>
            <a:lvl3pPr lvl="2" rtl="0" algn="ctr">
              <a:spcBef>
                <a:spcPts val="0"/>
              </a:spcBef>
              <a:spcAft>
                <a:spcPts val="0"/>
              </a:spcAft>
              <a:buClr>
                <a:schemeClr val="dk2"/>
              </a:buClr>
              <a:buSzPts val="2700"/>
              <a:buNone/>
              <a:defRPr sz="2700">
                <a:solidFill>
                  <a:schemeClr val="dk2"/>
                </a:solidFill>
              </a:defRPr>
            </a:lvl3pPr>
            <a:lvl4pPr lvl="3" rtl="0" algn="ctr">
              <a:spcBef>
                <a:spcPts val="0"/>
              </a:spcBef>
              <a:spcAft>
                <a:spcPts val="0"/>
              </a:spcAft>
              <a:buClr>
                <a:schemeClr val="dk2"/>
              </a:buClr>
              <a:buSzPts val="2700"/>
              <a:buNone/>
              <a:defRPr sz="2700">
                <a:solidFill>
                  <a:schemeClr val="dk2"/>
                </a:solidFill>
              </a:defRPr>
            </a:lvl4pPr>
            <a:lvl5pPr lvl="4" rtl="0" algn="ctr">
              <a:spcBef>
                <a:spcPts val="0"/>
              </a:spcBef>
              <a:spcAft>
                <a:spcPts val="0"/>
              </a:spcAft>
              <a:buClr>
                <a:schemeClr val="dk2"/>
              </a:buClr>
              <a:buSzPts val="2700"/>
              <a:buNone/>
              <a:defRPr sz="2700">
                <a:solidFill>
                  <a:schemeClr val="dk2"/>
                </a:solidFill>
              </a:defRPr>
            </a:lvl5pPr>
            <a:lvl6pPr lvl="5" rtl="0" algn="ctr">
              <a:spcBef>
                <a:spcPts val="0"/>
              </a:spcBef>
              <a:spcAft>
                <a:spcPts val="0"/>
              </a:spcAft>
              <a:buClr>
                <a:schemeClr val="dk2"/>
              </a:buClr>
              <a:buSzPts val="2700"/>
              <a:buNone/>
              <a:defRPr sz="2700">
                <a:solidFill>
                  <a:schemeClr val="dk2"/>
                </a:solidFill>
              </a:defRPr>
            </a:lvl6pPr>
            <a:lvl7pPr lvl="6" rtl="0" algn="ctr">
              <a:spcBef>
                <a:spcPts val="0"/>
              </a:spcBef>
              <a:spcAft>
                <a:spcPts val="0"/>
              </a:spcAft>
              <a:buClr>
                <a:schemeClr val="dk2"/>
              </a:buClr>
              <a:buSzPts val="2700"/>
              <a:buNone/>
              <a:defRPr sz="2700">
                <a:solidFill>
                  <a:schemeClr val="dk2"/>
                </a:solidFill>
              </a:defRPr>
            </a:lvl7pPr>
            <a:lvl8pPr lvl="7" rtl="0" algn="ctr">
              <a:spcBef>
                <a:spcPts val="0"/>
              </a:spcBef>
              <a:spcAft>
                <a:spcPts val="0"/>
              </a:spcAft>
              <a:buClr>
                <a:schemeClr val="dk2"/>
              </a:buClr>
              <a:buSzPts val="2700"/>
              <a:buNone/>
              <a:defRPr sz="2700">
                <a:solidFill>
                  <a:schemeClr val="dk2"/>
                </a:solidFill>
              </a:defRPr>
            </a:lvl8pPr>
            <a:lvl9pPr lvl="8" rtl="0" algn="ctr">
              <a:spcBef>
                <a:spcPts val="0"/>
              </a:spcBef>
              <a:spcAft>
                <a:spcPts val="0"/>
              </a:spcAft>
              <a:buClr>
                <a:schemeClr val="dk2"/>
              </a:buClr>
              <a:buSzPts val="2700"/>
              <a:buNone/>
              <a:defRPr sz="2700">
                <a:solidFill>
                  <a:schemeClr val="dk2"/>
                </a:solidFill>
              </a:defRPr>
            </a:lvl9pPr>
          </a:lstStyle>
          <a:p/>
        </p:txBody>
      </p:sp>
      <p:sp>
        <p:nvSpPr>
          <p:cNvPr id="454" name="Google Shape;454;p43"/>
          <p:cNvSpPr txBox="1"/>
          <p:nvPr>
            <p:ph idx="5" type="subTitle"/>
          </p:nvPr>
        </p:nvSpPr>
        <p:spPr>
          <a:xfrm>
            <a:off x="1101175" y="40075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55" name="Google Shape;455;p43"/>
          <p:cNvSpPr txBox="1"/>
          <p:nvPr>
            <p:ph idx="6" type="title"/>
          </p:nvPr>
        </p:nvSpPr>
        <p:spPr>
          <a:xfrm>
            <a:off x="3578948" y="34972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700"/>
              <a:buNone/>
              <a:defRPr sz="2500">
                <a:solidFill>
                  <a:schemeClr val="dk2"/>
                </a:solidFill>
              </a:defRPr>
            </a:lvl1pPr>
            <a:lvl2pPr lvl="1" rtl="0" algn="ctr">
              <a:spcBef>
                <a:spcPts val="0"/>
              </a:spcBef>
              <a:spcAft>
                <a:spcPts val="0"/>
              </a:spcAft>
              <a:buClr>
                <a:schemeClr val="dk2"/>
              </a:buClr>
              <a:buSzPts val="2700"/>
              <a:buNone/>
              <a:defRPr sz="2700">
                <a:solidFill>
                  <a:schemeClr val="dk2"/>
                </a:solidFill>
              </a:defRPr>
            </a:lvl2pPr>
            <a:lvl3pPr lvl="2" rtl="0" algn="ctr">
              <a:spcBef>
                <a:spcPts val="0"/>
              </a:spcBef>
              <a:spcAft>
                <a:spcPts val="0"/>
              </a:spcAft>
              <a:buClr>
                <a:schemeClr val="dk2"/>
              </a:buClr>
              <a:buSzPts val="2700"/>
              <a:buNone/>
              <a:defRPr sz="2700">
                <a:solidFill>
                  <a:schemeClr val="dk2"/>
                </a:solidFill>
              </a:defRPr>
            </a:lvl3pPr>
            <a:lvl4pPr lvl="3" rtl="0" algn="ctr">
              <a:spcBef>
                <a:spcPts val="0"/>
              </a:spcBef>
              <a:spcAft>
                <a:spcPts val="0"/>
              </a:spcAft>
              <a:buClr>
                <a:schemeClr val="dk2"/>
              </a:buClr>
              <a:buSzPts val="2700"/>
              <a:buNone/>
              <a:defRPr sz="2700">
                <a:solidFill>
                  <a:schemeClr val="dk2"/>
                </a:solidFill>
              </a:defRPr>
            </a:lvl4pPr>
            <a:lvl5pPr lvl="4" rtl="0" algn="ctr">
              <a:spcBef>
                <a:spcPts val="0"/>
              </a:spcBef>
              <a:spcAft>
                <a:spcPts val="0"/>
              </a:spcAft>
              <a:buClr>
                <a:schemeClr val="dk2"/>
              </a:buClr>
              <a:buSzPts val="2700"/>
              <a:buNone/>
              <a:defRPr sz="2700">
                <a:solidFill>
                  <a:schemeClr val="dk2"/>
                </a:solidFill>
              </a:defRPr>
            </a:lvl5pPr>
            <a:lvl6pPr lvl="5" rtl="0" algn="ctr">
              <a:spcBef>
                <a:spcPts val="0"/>
              </a:spcBef>
              <a:spcAft>
                <a:spcPts val="0"/>
              </a:spcAft>
              <a:buClr>
                <a:schemeClr val="dk2"/>
              </a:buClr>
              <a:buSzPts val="2700"/>
              <a:buNone/>
              <a:defRPr sz="2700">
                <a:solidFill>
                  <a:schemeClr val="dk2"/>
                </a:solidFill>
              </a:defRPr>
            </a:lvl6pPr>
            <a:lvl7pPr lvl="6" rtl="0" algn="ctr">
              <a:spcBef>
                <a:spcPts val="0"/>
              </a:spcBef>
              <a:spcAft>
                <a:spcPts val="0"/>
              </a:spcAft>
              <a:buClr>
                <a:schemeClr val="dk2"/>
              </a:buClr>
              <a:buSzPts val="2700"/>
              <a:buNone/>
              <a:defRPr sz="2700">
                <a:solidFill>
                  <a:schemeClr val="dk2"/>
                </a:solidFill>
              </a:defRPr>
            </a:lvl7pPr>
            <a:lvl8pPr lvl="7" rtl="0" algn="ctr">
              <a:spcBef>
                <a:spcPts val="0"/>
              </a:spcBef>
              <a:spcAft>
                <a:spcPts val="0"/>
              </a:spcAft>
              <a:buClr>
                <a:schemeClr val="dk2"/>
              </a:buClr>
              <a:buSzPts val="2700"/>
              <a:buNone/>
              <a:defRPr sz="2700">
                <a:solidFill>
                  <a:schemeClr val="dk2"/>
                </a:solidFill>
              </a:defRPr>
            </a:lvl8pPr>
            <a:lvl9pPr lvl="8" rtl="0" algn="ctr">
              <a:spcBef>
                <a:spcPts val="0"/>
              </a:spcBef>
              <a:spcAft>
                <a:spcPts val="0"/>
              </a:spcAft>
              <a:buClr>
                <a:schemeClr val="dk2"/>
              </a:buClr>
              <a:buSzPts val="2700"/>
              <a:buNone/>
              <a:defRPr sz="2700">
                <a:solidFill>
                  <a:schemeClr val="dk2"/>
                </a:solidFill>
              </a:defRPr>
            </a:lvl9pPr>
          </a:lstStyle>
          <a:p/>
        </p:txBody>
      </p:sp>
      <p:sp>
        <p:nvSpPr>
          <p:cNvPr id="456" name="Google Shape;456;p43"/>
          <p:cNvSpPr txBox="1"/>
          <p:nvPr>
            <p:ph idx="7" type="subTitle"/>
          </p:nvPr>
        </p:nvSpPr>
        <p:spPr>
          <a:xfrm>
            <a:off x="3578948" y="40075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57" name="Google Shape;457;p43"/>
          <p:cNvSpPr txBox="1"/>
          <p:nvPr>
            <p:ph idx="8" type="title"/>
          </p:nvPr>
        </p:nvSpPr>
        <p:spPr>
          <a:xfrm>
            <a:off x="6056727" y="17590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700"/>
              <a:buNone/>
              <a:defRPr sz="2500">
                <a:solidFill>
                  <a:schemeClr val="dk2"/>
                </a:solidFill>
              </a:defRPr>
            </a:lvl1pPr>
            <a:lvl2pPr lvl="1" rtl="0" algn="ctr">
              <a:spcBef>
                <a:spcPts val="0"/>
              </a:spcBef>
              <a:spcAft>
                <a:spcPts val="0"/>
              </a:spcAft>
              <a:buClr>
                <a:schemeClr val="dk2"/>
              </a:buClr>
              <a:buSzPts val="2700"/>
              <a:buNone/>
              <a:defRPr sz="2700">
                <a:solidFill>
                  <a:schemeClr val="dk2"/>
                </a:solidFill>
              </a:defRPr>
            </a:lvl2pPr>
            <a:lvl3pPr lvl="2" rtl="0" algn="ctr">
              <a:spcBef>
                <a:spcPts val="0"/>
              </a:spcBef>
              <a:spcAft>
                <a:spcPts val="0"/>
              </a:spcAft>
              <a:buClr>
                <a:schemeClr val="dk2"/>
              </a:buClr>
              <a:buSzPts val="2700"/>
              <a:buNone/>
              <a:defRPr sz="2700">
                <a:solidFill>
                  <a:schemeClr val="dk2"/>
                </a:solidFill>
              </a:defRPr>
            </a:lvl3pPr>
            <a:lvl4pPr lvl="3" rtl="0" algn="ctr">
              <a:spcBef>
                <a:spcPts val="0"/>
              </a:spcBef>
              <a:spcAft>
                <a:spcPts val="0"/>
              </a:spcAft>
              <a:buClr>
                <a:schemeClr val="dk2"/>
              </a:buClr>
              <a:buSzPts val="2700"/>
              <a:buNone/>
              <a:defRPr sz="2700">
                <a:solidFill>
                  <a:schemeClr val="dk2"/>
                </a:solidFill>
              </a:defRPr>
            </a:lvl4pPr>
            <a:lvl5pPr lvl="4" rtl="0" algn="ctr">
              <a:spcBef>
                <a:spcPts val="0"/>
              </a:spcBef>
              <a:spcAft>
                <a:spcPts val="0"/>
              </a:spcAft>
              <a:buClr>
                <a:schemeClr val="dk2"/>
              </a:buClr>
              <a:buSzPts val="2700"/>
              <a:buNone/>
              <a:defRPr sz="2700">
                <a:solidFill>
                  <a:schemeClr val="dk2"/>
                </a:solidFill>
              </a:defRPr>
            </a:lvl5pPr>
            <a:lvl6pPr lvl="5" rtl="0" algn="ctr">
              <a:spcBef>
                <a:spcPts val="0"/>
              </a:spcBef>
              <a:spcAft>
                <a:spcPts val="0"/>
              </a:spcAft>
              <a:buClr>
                <a:schemeClr val="dk2"/>
              </a:buClr>
              <a:buSzPts val="2700"/>
              <a:buNone/>
              <a:defRPr sz="2700">
                <a:solidFill>
                  <a:schemeClr val="dk2"/>
                </a:solidFill>
              </a:defRPr>
            </a:lvl6pPr>
            <a:lvl7pPr lvl="6" rtl="0" algn="ctr">
              <a:spcBef>
                <a:spcPts val="0"/>
              </a:spcBef>
              <a:spcAft>
                <a:spcPts val="0"/>
              </a:spcAft>
              <a:buClr>
                <a:schemeClr val="dk2"/>
              </a:buClr>
              <a:buSzPts val="2700"/>
              <a:buNone/>
              <a:defRPr sz="2700">
                <a:solidFill>
                  <a:schemeClr val="dk2"/>
                </a:solidFill>
              </a:defRPr>
            </a:lvl7pPr>
            <a:lvl8pPr lvl="7" rtl="0" algn="ctr">
              <a:spcBef>
                <a:spcPts val="0"/>
              </a:spcBef>
              <a:spcAft>
                <a:spcPts val="0"/>
              </a:spcAft>
              <a:buClr>
                <a:schemeClr val="dk2"/>
              </a:buClr>
              <a:buSzPts val="2700"/>
              <a:buNone/>
              <a:defRPr sz="2700">
                <a:solidFill>
                  <a:schemeClr val="dk2"/>
                </a:solidFill>
              </a:defRPr>
            </a:lvl8pPr>
            <a:lvl9pPr lvl="8" rtl="0" algn="ctr">
              <a:spcBef>
                <a:spcPts val="0"/>
              </a:spcBef>
              <a:spcAft>
                <a:spcPts val="0"/>
              </a:spcAft>
              <a:buClr>
                <a:schemeClr val="dk2"/>
              </a:buClr>
              <a:buSzPts val="2700"/>
              <a:buNone/>
              <a:defRPr sz="2700">
                <a:solidFill>
                  <a:schemeClr val="dk2"/>
                </a:solidFill>
              </a:defRPr>
            </a:lvl9pPr>
          </a:lstStyle>
          <a:p/>
        </p:txBody>
      </p:sp>
      <p:sp>
        <p:nvSpPr>
          <p:cNvPr id="458" name="Google Shape;458;p43"/>
          <p:cNvSpPr txBox="1"/>
          <p:nvPr>
            <p:ph idx="9" type="subTitle"/>
          </p:nvPr>
        </p:nvSpPr>
        <p:spPr>
          <a:xfrm>
            <a:off x="6056727" y="22693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59" name="Google Shape;459;p43"/>
          <p:cNvSpPr txBox="1"/>
          <p:nvPr>
            <p:ph idx="13" type="title"/>
          </p:nvPr>
        </p:nvSpPr>
        <p:spPr>
          <a:xfrm>
            <a:off x="6056727" y="34972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700"/>
              <a:buNone/>
              <a:defRPr sz="2500">
                <a:solidFill>
                  <a:schemeClr val="dk2"/>
                </a:solidFill>
              </a:defRPr>
            </a:lvl1pPr>
            <a:lvl2pPr lvl="1" rtl="0" algn="ctr">
              <a:spcBef>
                <a:spcPts val="0"/>
              </a:spcBef>
              <a:spcAft>
                <a:spcPts val="0"/>
              </a:spcAft>
              <a:buClr>
                <a:schemeClr val="dk2"/>
              </a:buClr>
              <a:buSzPts val="2700"/>
              <a:buNone/>
              <a:defRPr sz="2700">
                <a:solidFill>
                  <a:schemeClr val="dk2"/>
                </a:solidFill>
              </a:defRPr>
            </a:lvl2pPr>
            <a:lvl3pPr lvl="2" rtl="0" algn="ctr">
              <a:spcBef>
                <a:spcPts val="0"/>
              </a:spcBef>
              <a:spcAft>
                <a:spcPts val="0"/>
              </a:spcAft>
              <a:buClr>
                <a:schemeClr val="dk2"/>
              </a:buClr>
              <a:buSzPts val="2700"/>
              <a:buNone/>
              <a:defRPr sz="2700">
                <a:solidFill>
                  <a:schemeClr val="dk2"/>
                </a:solidFill>
              </a:defRPr>
            </a:lvl3pPr>
            <a:lvl4pPr lvl="3" rtl="0" algn="ctr">
              <a:spcBef>
                <a:spcPts val="0"/>
              </a:spcBef>
              <a:spcAft>
                <a:spcPts val="0"/>
              </a:spcAft>
              <a:buClr>
                <a:schemeClr val="dk2"/>
              </a:buClr>
              <a:buSzPts val="2700"/>
              <a:buNone/>
              <a:defRPr sz="2700">
                <a:solidFill>
                  <a:schemeClr val="dk2"/>
                </a:solidFill>
              </a:defRPr>
            </a:lvl4pPr>
            <a:lvl5pPr lvl="4" rtl="0" algn="ctr">
              <a:spcBef>
                <a:spcPts val="0"/>
              </a:spcBef>
              <a:spcAft>
                <a:spcPts val="0"/>
              </a:spcAft>
              <a:buClr>
                <a:schemeClr val="dk2"/>
              </a:buClr>
              <a:buSzPts val="2700"/>
              <a:buNone/>
              <a:defRPr sz="2700">
                <a:solidFill>
                  <a:schemeClr val="dk2"/>
                </a:solidFill>
              </a:defRPr>
            </a:lvl5pPr>
            <a:lvl6pPr lvl="5" rtl="0" algn="ctr">
              <a:spcBef>
                <a:spcPts val="0"/>
              </a:spcBef>
              <a:spcAft>
                <a:spcPts val="0"/>
              </a:spcAft>
              <a:buClr>
                <a:schemeClr val="dk2"/>
              </a:buClr>
              <a:buSzPts val="2700"/>
              <a:buNone/>
              <a:defRPr sz="2700">
                <a:solidFill>
                  <a:schemeClr val="dk2"/>
                </a:solidFill>
              </a:defRPr>
            </a:lvl6pPr>
            <a:lvl7pPr lvl="6" rtl="0" algn="ctr">
              <a:spcBef>
                <a:spcPts val="0"/>
              </a:spcBef>
              <a:spcAft>
                <a:spcPts val="0"/>
              </a:spcAft>
              <a:buClr>
                <a:schemeClr val="dk2"/>
              </a:buClr>
              <a:buSzPts val="2700"/>
              <a:buNone/>
              <a:defRPr sz="2700">
                <a:solidFill>
                  <a:schemeClr val="dk2"/>
                </a:solidFill>
              </a:defRPr>
            </a:lvl7pPr>
            <a:lvl8pPr lvl="7" rtl="0" algn="ctr">
              <a:spcBef>
                <a:spcPts val="0"/>
              </a:spcBef>
              <a:spcAft>
                <a:spcPts val="0"/>
              </a:spcAft>
              <a:buClr>
                <a:schemeClr val="dk2"/>
              </a:buClr>
              <a:buSzPts val="2700"/>
              <a:buNone/>
              <a:defRPr sz="2700">
                <a:solidFill>
                  <a:schemeClr val="dk2"/>
                </a:solidFill>
              </a:defRPr>
            </a:lvl8pPr>
            <a:lvl9pPr lvl="8" rtl="0" algn="ctr">
              <a:spcBef>
                <a:spcPts val="0"/>
              </a:spcBef>
              <a:spcAft>
                <a:spcPts val="0"/>
              </a:spcAft>
              <a:buClr>
                <a:schemeClr val="dk2"/>
              </a:buClr>
              <a:buSzPts val="2700"/>
              <a:buNone/>
              <a:defRPr sz="2700">
                <a:solidFill>
                  <a:schemeClr val="dk2"/>
                </a:solidFill>
              </a:defRPr>
            </a:lvl9pPr>
          </a:lstStyle>
          <a:p/>
        </p:txBody>
      </p:sp>
      <p:sp>
        <p:nvSpPr>
          <p:cNvPr id="460" name="Google Shape;460;p43"/>
          <p:cNvSpPr txBox="1"/>
          <p:nvPr>
            <p:ph idx="14" type="subTitle"/>
          </p:nvPr>
        </p:nvSpPr>
        <p:spPr>
          <a:xfrm>
            <a:off x="6056727" y="40075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61" name="Google Shape;461;p43"/>
          <p:cNvSpPr txBox="1"/>
          <p:nvPr>
            <p:ph idx="15" type="title"/>
          </p:nvPr>
        </p:nvSpPr>
        <p:spPr>
          <a:xfrm>
            <a:off x="713225" y="368825"/>
            <a:ext cx="7721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62" name="Google Shape;462;p43"/>
          <p:cNvSpPr/>
          <p:nvPr/>
        </p:nvSpPr>
        <p:spPr>
          <a:xfrm>
            <a:off x="993221" y="236550"/>
            <a:ext cx="207053" cy="207082"/>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3"/>
          <p:cNvSpPr/>
          <p:nvPr/>
        </p:nvSpPr>
        <p:spPr>
          <a:xfrm>
            <a:off x="8591476" y="349509"/>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3"/>
          <p:cNvSpPr/>
          <p:nvPr/>
        </p:nvSpPr>
        <p:spPr>
          <a:xfrm>
            <a:off x="8712674" y="4134903"/>
            <a:ext cx="231227" cy="230146"/>
          </a:xfrm>
          <a:custGeom>
            <a:rect b="b" l="l" r="r" t="t"/>
            <a:pathLst>
              <a:path extrusionOk="0" h="7239" w="7273">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 name="Google Shape;465;p43"/>
          <p:cNvGrpSpPr/>
          <p:nvPr/>
        </p:nvGrpSpPr>
        <p:grpSpPr>
          <a:xfrm rot="-6220424">
            <a:off x="191876" y="474628"/>
            <a:ext cx="602495" cy="353003"/>
            <a:chOff x="-1131628" y="1250953"/>
            <a:chExt cx="695437" cy="407447"/>
          </a:xfrm>
        </p:grpSpPr>
        <p:sp>
          <p:nvSpPr>
            <p:cNvPr id="466" name="Google Shape;466;p43"/>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3"/>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3"/>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 name="Google Shape;469;p43"/>
          <p:cNvSpPr/>
          <p:nvPr/>
        </p:nvSpPr>
        <p:spPr>
          <a:xfrm>
            <a:off x="8360788" y="4722802"/>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3"/>
          <p:cNvSpPr/>
          <p:nvPr/>
        </p:nvSpPr>
        <p:spPr>
          <a:xfrm>
            <a:off x="250425" y="4722802"/>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
    <p:spTree>
      <p:nvGrpSpPr>
        <p:cNvPr id="471" name="Shape 471"/>
        <p:cNvGrpSpPr/>
        <p:nvPr/>
      </p:nvGrpSpPr>
      <p:grpSpPr>
        <a:xfrm>
          <a:off x="0" y="0"/>
          <a:ext cx="0" cy="0"/>
          <a:chOff x="0" y="0"/>
          <a:chExt cx="0" cy="0"/>
        </a:xfrm>
      </p:grpSpPr>
      <p:sp>
        <p:nvSpPr>
          <p:cNvPr id="472" name="Google Shape;472;p44"/>
          <p:cNvSpPr txBox="1"/>
          <p:nvPr>
            <p:ph type="ctrTitle"/>
          </p:nvPr>
        </p:nvSpPr>
        <p:spPr>
          <a:xfrm>
            <a:off x="2644650" y="371475"/>
            <a:ext cx="3854700" cy="99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5200">
                <a:latin typeface="Bungee"/>
                <a:ea typeface="Bungee"/>
                <a:cs typeface="Bungee"/>
                <a:sym typeface="Bungee"/>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73" name="Google Shape;473;p44"/>
          <p:cNvSpPr txBox="1"/>
          <p:nvPr>
            <p:ph idx="1" type="subTitle"/>
          </p:nvPr>
        </p:nvSpPr>
        <p:spPr>
          <a:xfrm>
            <a:off x="2644650" y="2072125"/>
            <a:ext cx="3854700" cy="12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a:solidFill>
                  <a:srgbClr val="FFFFFF"/>
                </a:solidFill>
                <a:latin typeface="Cairo"/>
                <a:ea typeface="Cairo"/>
                <a:cs typeface="Cairo"/>
                <a:sym typeface="Cairo"/>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74" name="Google Shape;474;p44"/>
          <p:cNvSpPr txBox="1"/>
          <p:nvPr/>
        </p:nvSpPr>
        <p:spPr>
          <a:xfrm>
            <a:off x="2685600" y="3362325"/>
            <a:ext cx="3772800" cy="828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a:solidFill>
                  <a:schemeClr val="dk1"/>
                </a:solidFill>
                <a:latin typeface="Cairo"/>
                <a:ea typeface="Cairo"/>
                <a:cs typeface="Cairo"/>
                <a:sym typeface="Cairo"/>
              </a:rPr>
              <a:t>CREDITS: This presentation template was created by </a:t>
            </a:r>
            <a:r>
              <a:rPr b="1" lang="en">
                <a:solidFill>
                  <a:schemeClr val="dk2"/>
                </a:solidFill>
                <a:uFill>
                  <a:noFill/>
                </a:uFill>
                <a:latin typeface="Cairo"/>
                <a:ea typeface="Cairo"/>
                <a:cs typeface="Cairo"/>
                <a:sym typeface="Cairo"/>
                <a:hlinkClick r:id="rId2">
                  <a:extLst>
                    <a:ext uri="{A12FA001-AC4F-418D-AE19-62706E023703}">
                      <ahyp:hlinkClr val="tx"/>
                    </a:ext>
                  </a:extLst>
                </a:hlinkClick>
              </a:rPr>
              <a:t>Slidesgo</a:t>
            </a:r>
            <a:r>
              <a:rPr lang="en">
                <a:solidFill>
                  <a:schemeClr val="dk1"/>
                </a:solidFill>
                <a:latin typeface="Cairo"/>
                <a:ea typeface="Cairo"/>
                <a:cs typeface="Cairo"/>
                <a:sym typeface="Cairo"/>
              </a:rPr>
              <a:t>, including icons by</a:t>
            </a:r>
            <a:r>
              <a:rPr lang="en">
                <a:solidFill>
                  <a:schemeClr val="accent2"/>
                </a:solidFill>
                <a:latin typeface="Cairo"/>
                <a:ea typeface="Cairo"/>
                <a:cs typeface="Cairo"/>
                <a:sym typeface="Cairo"/>
              </a:rPr>
              <a:t> </a:t>
            </a:r>
            <a:r>
              <a:rPr b="1" lang="en">
                <a:solidFill>
                  <a:schemeClr val="dk2"/>
                </a:solidFill>
                <a:uFill>
                  <a:noFill/>
                </a:uFill>
                <a:latin typeface="Cairo"/>
                <a:ea typeface="Cairo"/>
                <a:cs typeface="Cairo"/>
                <a:sym typeface="Cairo"/>
                <a:hlinkClick r:id="rId3">
                  <a:extLst>
                    <a:ext uri="{A12FA001-AC4F-418D-AE19-62706E023703}">
                      <ahyp:hlinkClr val="tx"/>
                    </a:ext>
                  </a:extLst>
                </a:hlinkClick>
              </a:rPr>
              <a:t>Flaticon</a:t>
            </a:r>
            <a:r>
              <a:rPr b="1" lang="en">
                <a:solidFill>
                  <a:schemeClr val="dk2"/>
                </a:solidFill>
                <a:latin typeface="Cairo"/>
                <a:ea typeface="Cairo"/>
                <a:cs typeface="Cairo"/>
                <a:sym typeface="Cairo"/>
              </a:rPr>
              <a:t> </a:t>
            </a:r>
            <a:r>
              <a:rPr lang="en">
                <a:solidFill>
                  <a:schemeClr val="dk1"/>
                </a:solidFill>
                <a:latin typeface="Cairo"/>
                <a:ea typeface="Cairo"/>
                <a:cs typeface="Cairo"/>
                <a:sym typeface="Cairo"/>
              </a:rPr>
              <a:t>and infographics &amp; images by</a:t>
            </a:r>
            <a:r>
              <a:rPr lang="en">
                <a:solidFill>
                  <a:schemeClr val="accent2"/>
                </a:solidFill>
                <a:latin typeface="Cairo"/>
                <a:ea typeface="Cairo"/>
                <a:cs typeface="Cairo"/>
                <a:sym typeface="Cairo"/>
              </a:rPr>
              <a:t> </a:t>
            </a:r>
            <a:r>
              <a:rPr b="1" lang="en">
                <a:solidFill>
                  <a:schemeClr val="dk2"/>
                </a:solidFill>
                <a:uFill>
                  <a:noFill/>
                </a:uFill>
                <a:latin typeface="Cairo"/>
                <a:ea typeface="Cairo"/>
                <a:cs typeface="Cairo"/>
                <a:sym typeface="Cairo"/>
                <a:hlinkClick r:id="rId4">
                  <a:extLst>
                    <a:ext uri="{A12FA001-AC4F-418D-AE19-62706E023703}">
                      <ahyp:hlinkClr val="tx"/>
                    </a:ext>
                  </a:extLst>
                </a:hlinkClick>
              </a:rPr>
              <a:t>Freepik</a:t>
            </a:r>
            <a:endParaRPr b="1">
              <a:solidFill>
                <a:schemeClr val="dk2"/>
              </a:solidFill>
              <a:latin typeface="Cairo"/>
              <a:ea typeface="Cairo"/>
              <a:cs typeface="Cairo"/>
              <a:sym typeface="Cairo"/>
            </a:endParaRPr>
          </a:p>
        </p:txBody>
      </p:sp>
      <p:sp>
        <p:nvSpPr>
          <p:cNvPr id="475" name="Google Shape;475;p44"/>
          <p:cNvSpPr/>
          <p:nvPr/>
        </p:nvSpPr>
        <p:spPr>
          <a:xfrm>
            <a:off x="421775" y="3326314"/>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4"/>
          <p:cNvSpPr/>
          <p:nvPr/>
        </p:nvSpPr>
        <p:spPr>
          <a:xfrm>
            <a:off x="8305726" y="601184"/>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 name="Google Shape;477;p44"/>
          <p:cNvGrpSpPr/>
          <p:nvPr/>
        </p:nvGrpSpPr>
        <p:grpSpPr>
          <a:xfrm rot="-1300979">
            <a:off x="7892288" y="4261283"/>
            <a:ext cx="643542" cy="377042"/>
            <a:chOff x="-1131628" y="1250953"/>
            <a:chExt cx="695437" cy="407447"/>
          </a:xfrm>
        </p:grpSpPr>
        <p:sp>
          <p:nvSpPr>
            <p:cNvPr id="478" name="Google Shape;478;p44"/>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4"/>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4"/>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 name="Google Shape;481;p44"/>
          <p:cNvGrpSpPr/>
          <p:nvPr/>
        </p:nvGrpSpPr>
        <p:grpSpPr>
          <a:xfrm rot="-6220639">
            <a:off x="254530" y="708373"/>
            <a:ext cx="643516" cy="377027"/>
            <a:chOff x="-1131628" y="1250953"/>
            <a:chExt cx="695437" cy="407447"/>
          </a:xfrm>
        </p:grpSpPr>
        <p:sp>
          <p:nvSpPr>
            <p:cNvPr id="482" name="Google Shape;482;p44"/>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4"/>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4"/>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8">
    <p:spTree>
      <p:nvGrpSpPr>
        <p:cNvPr id="485" name="Shape 485"/>
        <p:cNvGrpSpPr/>
        <p:nvPr/>
      </p:nvGrpSpPr>
      <p:grpSpPr>
        <a:xfrm>
          <a:off x="0" y="0"/>
          <a:ext cx="0" cy="0"/>
          <a:chOff x="0" y="0"/>
          <a:chExt cx="0" cy="0"/>
        </a:xfrm>
      </p:grpSpPr>
      <p:sp>
        <p:nvSpPr>
          <p:cNvPr id="486" name="Google Shape;486;p45"/>
          <p:cNvSpPr/>
          <p:nvPr/>
        </p:nvSpPr>
        <p:spPr>
          <a:xfrm flipH="1">
            <a:off x="7533751" y="187875"/>
            <a:ext cx="207053" cy="207082"/>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5"/>
          <p:cNvSpPr/>
          <p:nvPr/>
        </p:nvSpPr>
        <p:spPr>
          <a:xfrm flipH="1">
            <a:off x="8545229" y="3097714"/>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5"/>
          <p:cNvSpPr/>
          <p:nvPr/>
        </p:nvSpPr>
        <p:spPr>
          <a:xfrm flipH="1">
            <a:off x="273229" y="1136709"/>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5"/>
          <p:cNvSpPr/>
          <p:nvPr/>
        </p:nvSpPr>
        <p:spPr>
          <a:xfrm flipH="1">
            <a:off x="580337" y="4642328"/>
            <a:ext cx="231227" cy="230146"/>
          </a:xfrm>
          <a:custGeom>
            <a:rect b="b" l="l" r="r" t="t"/>
            <a:pathLst>
              <a:path extrusionOk="0" h="7239" w="7273">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 name="Google Shape;490;p45"/>
          <p:cNvGrpSpPr/>
          <p:nvPr/>
        </p:nvGrpSpPr>
        <p:grpSpPr>
          <a:xfrm flipH="1">
            <a:off x="145590" y="4105000"/>
            <a:ext cx="357775" cy="295791"/>
            <a:chOff x="-783927" y="2108838"/>
            <a:chExt cx="357775" cy="295791"/>
          </a:xfrm>
        </p:grpSpPr>
        <p:sp>
          <p:nvSpPr>
            <p:cNvPr id="491" name="Google Shape;491;p45"/>
            <p:cNvSpPr/>
            <p:nvPr/>
          </p:nvSpPr>
          <p:spPr>
            <a:xfrm>
              <a:off x="-783927" y="2108838"/>
              <a:ext cx="357775" cy="295791"/>
            </a:xfrm>
            <a:custGeom>
              <a:rect b="b" l="l" r="r" t="t"/>
              <a:pathLst>
                <a:path extrusionOk="0" h="8456" w="10228">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5"/>
            <p:cNvSpPr/>
            <p:nvPr/>
          </p:nvSpPr>
          <p:spPr>
            <a:xfrm>
              <a:off x="-745414" y="2137242"/>
              <a:ext cx="248568" cy="234576"/>
            </a:xfrm>
            <a:custGeom>
              <a:rect b="b" l="l" r="r" t="t"/>
              <a:pathLst>
                <a:path extrusionOk="0" h="6706" w="7106">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 name="Google Shape;493;p45"/>
          <p:cNvGrpSpPr/>
          <p:nvPr/>
        </p:nvGrpSpPr>
        <p:grpSpPr>
          <a:xfrm flipH="1" rot="6220639">
            <a:off x="8403879" y="350985"/>
            <a:ext cx="643516" cy="377027"/>
            <a:chOff x="-1131628" y="1250953"/>
            <a:chExt cx="695437" cy="407447"/>
          </a:xfrm>
        </p:grpSpPr>
        <p:sp>
          <p:nvSpPr>
            <p:cNvPr id="494" name="Google Shape;494;p45"/>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5"/>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5"/>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9">
    <p:spTree>
      <p:nvGrpSpPr>
        <p:cNvPr id="497" name="Shape 497"/>
        <p:cNvGrpSpPr/>
        <p:nvPr/>
      </p:nvGrpSpPr>
      <p:grpSpPr>
        <a:xfrm>
          <a:off x="0" y="0"/>
          <a:ext cx="0" cy="0"/>
          <a:chOff x="0" y="0"/>
          <a:chExt cx="0" cy="0"/>
        </a:xfrm>
      </p:grpSpPr>
      <p:sp>
        <p:nvSpPr>
          <p:cNvPr id="498" name="Google Shape;498;p46"/>
          <p:cNvSpPr/>
          <p:nvPr/>
        </p:nvSpPr>
        <p:spPr>
          <a:xfrm rot="10800000">
            <a:off x="8023831" y="4722682"/>
            <a:ext cx="207053" cy="207082"/>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6"/>
          <p:cNvSpPr/>
          <p:nvPr/>
        </p:nvSpPr>
        <p:spPr>
          <a:xfrm rot="10800000">
            <a:off x="8724584" y="808997"/>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6"/>
          <p:cNvSpPr/>
          <p:nvPr/>
        </p:nvSpPr>
        <p:spPr>
          <a:xfrm rot="10800000">
            <a:off x="387021" y="4655384"/>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6"/>
          <p:cNvSpPr/>
          <p:nvPr/>
        </p:nvSpPr>
        <p:spPr>
          <a:xfrm rot="10800000">
            <a:off x="8023830" y="182290"/>
            <a:ext cx="231227" cy="230146"/>
          </a:xfrm>
          <a:custGeom>
            <a:rect b="b" l="l" r="r" t="t"/>
            <a:pathLst>
              <a:path extrusionOk="0" h="7239" w="7273">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 name="Google Shape;502;p46"/>
          <p:cNvGrpSpPr/>
          <p:nvPr/>
        </p:nvGrpSpPr>
        <p:grpSpPr>
          <a:xfrm rot="10800000">
            <a:off x="216069" y="1157911"/>
            <a:ext cx="357775" cy="295791"/>
            <a:chOff x="-783927" y="2108838"/>
            <a:chExt cx="357775" cy="295791"/>
          </a:xfrm>
        </p:grpSpPr>
        <p:sp>
          <p:nvSpPr>
            <p:cNvPr id="503" name="Google Shape;503;p46"/>
            <p:cNvSpPr/>
            <p:nvPr/>
          </p:nvSpPr>
          <p:spPr>
            <a:xfrm>
              <a:off x="-783927" y="2108838"/>
              <a:ext cx="357775" cy="295791"/>
            </a:xfrm>
            <a:custGeom>
              <a:rect b="b" l="l" r="r" t="t"/>
              <a:pathLst>
                <a:path extrusionOk="0" h="8456" w="10228">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6"/>
            <p:cNvSpPr/>
            <p:nvPr/>
          </p:nvSpPr>
          <p:spPr>
            <a:xfrm>
              <a:off x="-745414" y="2137242"/>
              <a:ext cx="248568" cy="234576"/>
            </a:xfrm>
            <a:custGeom>
              <a:rect b="b" l="l" r="r" t="t"/>
              <a:pathLst>
                <a:path extrusionOk="0" h="6706" w="7106">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 name="Google Shape;505;p46"/>
          <p:cNvGrpSpPr/>
          <p:nvPr/>
        </p:nvGrpSpPr>
        <p:grpSpPr>
          <a:xfrm rot="9499021">
            <a:off x="180325" y="326389"/>
            <a:ext cx="643542" cy="377042"/>
            <a:chOff x="-1131628" y="1250953"/>
            <a:chExt cx="695437" cy="407447"/>
          </a:xfrm>
        </p:grpSpPr>
        <p:sp>
          <p:nvSpPr>
            <p:cNvPr id="506" name="Google Shape;506;p46"/>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6"/>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6"/>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 name="Google Shape;509;p46"/>
          <p:cNvGrpSpPr/>
          <p:nvPr/>
        </p:nvGrpSpPr>
        <p:grpSpPr>
          <a:xfrm rot="4579361">
            <a:off x="8462034" y="4466877"/>
            <a:ext cx="643516" cy="377027"/>
            <a:chOff x="-1131628" y="1250953"/>
            <a:chExt cx="695437" cy="407447"/>
          </a:xfrm>
        </p:grpSpPr>
        <p:sp>
          <p:nvSpPr>
            <p:cNvPr id="510" name="Google Shape;510;p46"/>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6"/>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6"/>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20">
    <p:spTree>
      <p:nvGrpSpPr>
        <p:cNvPr id="513" name="Shape 513"/>
        <p:cNvGrpSpPr/>
        <p:nvPr/>
      </p:nvGrpSpPr>
      <p:grpSpPr>
        <a:xfrm>
          <a:off x="0" y="0"/>
          <a:ext cx="0" cy="0"/>
          <a:chOff x="0" y="0"/>
          <a:chExt cx="0" cy="0"/>
        </a:xfrm>
      </p:grpSpPr>
      <p:sp>
        <p:nvSpPr>
          <p:cNvPr id="514" name="Google Shape;514;p47"/>
          <p:cNvSpPr/>
          <p:nvPr/>
        </p:nvSpPr>
        <p:spPr>
          <a:xfrm>
            <a:off x="1393271" y="4513275"/>
            <a:ext cx="207053" cy="207082"/>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7"/>
          <p:cNvSpPr/>
          <p:nvPr/>
        </p:nvSpPr>
        <p:spPr>
          <a:xfrm>
            <a:off x="8553376" y="4426209"/>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 name="Google Shape;516;p47"/>
          <p:cNvGrpSpPr/>
          <p:nvPr/>
        </p:nvGrpSpPr>
        <p:grpSpPr>
          <a:xfrm>
            <a:off x="4935935" y="4656350"/>
            <a:ext cx="357775" cy="295791"/>
            <a:chOff x="-783927" y="2108838"/>
            <a:chExt cx="357775" cy="295791"/>
          </a:xfrm>
        </p:grpSpPr>
        <p:sp>
          <p:nvSpPr>
            <p:cNvPr id="517" name="Google Shape;517;p47"/>
            <p:cNvSpPr/>
            <p:nvPr/>
          </p:nvSpPr>
          <p:spPr>
            <a:xfrm>
              <a:off x="-783927" y="2108838"/>
              <a:ext cx="357775" cy="295791"/>
            </a:xfrm>
            <a:custGeom>
              <a:rect b="b" l="l" r="r" t="t"/>
              <a:pathLst>
                <a:path extrusionOk="0" h="8456" w="10228">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7"/>
            <p:cNvSpPr/>
            <p:nvPr/>
          </p:nvSpPr>
          <p:spPr>
            <a:xfrm>
              <a:off x="-745414" y="2137242"/>
              <a:ext cx="248568" cy="234576"/>
            </a:xfrm>
            <a:custGeom>
              <a:rect b="b" l="l" r="r" t="t"/>
              <a:pathLst>
                <a:path extrusionOk="0" h="6706" w="7106">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 name="Google Shape;519;p47"/>
          <p:cNvGrpSpPr/>
          <p:nvPr/>
        </p:nvGrpSpPr>
        <p:grpSpPr>
          <a:xfrm rot="-6220424">
            <a:off x="153776" y="4551328"/>
            <a:ext cx="602495" cy="353003"/>
            <a:chOff x="-1131628" y="1250953"/>
            <a:chExt cx="695437" cy="407447"/>
          </a:xfrm>
        </p:grpSpPr>
        <p:sp>
          <p:nvSpPr>
            <p:cNvPr id="520" name="Google Shape;520;p47"/>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7"/>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7"/>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3" name="Google Shape;523;p47"/>
          <p:cNvSpPr/>
          <p:nvPr/>
        </p:nvSpPr>
        <p:spPr>
          <a:xfrm>
            <a:off x="307421" y="646125"/>
            <a:ext cx="207053" cy="207082"/>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7"/>
          <p:cNvSpPr/>
          <p:nvPr/>
        </p:nvSpPr>
        <p:spPr>
          <a:xfrm>
            <a:off x="8705776" y="235209"/>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21">
    <p:spTree>
      <p:nvGrpSpPr>
        <p:cNvPr id="525" name="Shape 525"/>
        <p:cNvGrpSpPr/>
        <p:nvPr/>
      </p:nvGrpSpPr>
      <p:grpSpPr>
        <a:xfrm>
          <a:off x="0" y="0"/>
          <a:ext cx="0" cy="0"/>
          <a:chOff x="0" y="0"/>
          <a:chExt cx="0" cy="0"/>
        </a:xfrm>
      </p:grpSpPr>
      <p:sp>
        <p:nvSpPr>
          <p:cNvPr id="526" name="Google Shape;526;p48"/>
          <p:cNvSpPr/>
          <p:nvPr/>
        </p:nvSpPr>
        <p:spPr>
          <a:xfrm flipH="1">
            <a:off x="8589732" y="2884364"/>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8"/>
          <p:cNvSpPr/>
          <p:nvPr/>
        </p:nvSpPr>
        <p:spPr>
          <a:xfrm flipH="1">
            <a:off x="648331" y="2341609"/>
            <a:ext cx="230146" cy="230146"/>
          </a:xfrm>
          <a:custGeom>
            <a:rect b="b" l="l" r="r" t="t"/>
            <a:pathLst>
              <a:path extrusionOk="0" h="7239" w="7239">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 name="Google Shape;528;p48"/>
          <p:cNvGrpSpPr/>
          <p:nvPr/>
        </p:nvGrpSpPr>
        <p:grpSpPr>
          <a:xfrm flipH="1">
            <a:off x="250417" y="316675"/>
            <a:ext cx="357775" cy="295791"/>
            <a:chOff x="-783927" y="2108838"/>
            <a:chExt cx="357775" cy="295791"/>
          </a:xfrm>
        </p:grpSpPr>
        <p:sp>
          <p:nvSpPr>
            <p:cNvPr id="529" name="Google Shape;529;p48"/>
            <p:cNvSpPr/>
            <p:nvPr/>
          </p:nvSpPr>
          <p:spPr>
            <a:xfrm>
              <a:off x="-783927" y="2108838"/>
              <a:ext cx="357775" cy="295791"/>
            </a:xfrm>
            <a:custGeom>
              <a:rect b="b" l="l" r="r" t="t"/>
              <a:pathLst>
                <a:path extrusionOk="0" h="8456" w="10228">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8"/>
            <p:cNvSpPr/>
            <p:nvPr/>
          </p:nvSpPr>
          <p:spPr>
            <a:xfrm>
              <a:off x="-745414" y="2137242"/>
              <a:ext cx="248568" cy="234576"/>
            </a:xfrm>
            <a:custGeom>
              <a:rect b="b" l="l" r="r" t="t"/>
              <a:pathLst>
                <a:path extrusionOk="0" h="6706" w="7106">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 name="Google Shape;531;p48"/>
          <p:cNvGrpSpPr/>
          <p:nvPr/>
        </p:nvGrpSpPr>
        <p:grpSpPr>
          <a:xfrm flipH="1" rot="6220424">
            <a:off x="8403556" y="474628"/>
            <a:ext cx="602495" cy="353003"/>
            <a:chOff x="-1131628" y="1250953"/>
            <a:chExt cx="695437" cy="407447"/>
          </a:xfrm>
        </p:grpSpPr>
        <p:sp>
          <p:nvSpPr>
            <p:cNvPr id="532" name="Google Shape;532;p48"/>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8"/>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8"/>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 name="Google Shape;535;p48"/>
          <p:cNvGrpSpPr/>
          <p:nvPr/>
        </p:nvGrpSpPr>
        <p:grpSpPr>
          <a:xfrm flipH="1" rot="-9651258">
            <a:off x="8259928" y="4475444"/>
            <a:ext cx="643548" cy="377045"/>
            <a:chOff x="-1131628" y="1250953"/>
            <a:chExt cx="695437" cy="407447"/>
          </a:xfrm>
        </p:grpSpPr>
        <p:sp>
          <p:nvSpPr>
            <p:cNvPr id="536" name="Google Shape;536;p48"/>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8"/>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8"/>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 name="Google Shape;539;p48"/>
          <p:cNvGrpSpPr/>
          <p:nvPr/>
        </p:nvGrpSpPr>
        <p:grpSpPr>
          <a:xfrm flipH="1" rot="7140317">
            <a:off x="249546" y="4386268"/>
            <a:ext cx="643533" cy="377037"/>
            <a:chOff x="-1131628" y="1250953"/>
            <a:chExt cx="695437" cy="407447"/>
          </a:xfrm>
        </p:grpSpPr>
        <p:sp>
          <p:nvSpPr>
            <p:cNvPr id="540" name="Google Shape;540;p48"/>
            <p:cNvSpPr/>
            <p:nvPr/>
          </p:nvSpPr>
          <p:spPr>
            <a:xfrm>
              <a:off x="-1131628" y="1250953"/>
              <a:ext cx="695437" cy="407447"/>
            </a:xfrm>
            <a:custGeom>
              <a:rect b="b" l="l" r="r" t="t"/>
              <a:pathLst>
                <a:path extrusionOk="0" h="11648" w="19881">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8"/>
            <p:cNvSpPr/>
            <p:nvPr/>
          </p:nvSpPr>
          <p:spPr>
            <a:xfrm>
              <a:off x="-1131628" y="1328644"/>
              <a:ext cx="393245" cy="329756"/>
            </a:xfrm>
            <a:custGeom>
              <a:rect b="b" l="l" r="r" t="t"/>
              <a:pathLst>
                <a:path extrusionOk="0" h="9427" w="11242">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8"/>
            <p:cNvSpPr/>
            <p:nvPr/>
          </p:nvSpPr>
          <p:spPr>
            <a:xfrm>
              <a:off x="-1033614" y="1304858"/>
              <a:ext cx="460931" cy="190956"/>
            </a:xfrm>
            <a:custGeom>
              <a:rect b="b" l="l" r="r" t="t"/>
              <a:pathLst>
                <a:path extrusionOk="0" h="5459" w="13177">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slideLayout" Target="../slideLayouts/slideLayout40.xml"/><Relationship Id="rId27" Type="http://schemas.openxmlformats.org/officeDocument/2006/relationships/slideLayout" Target="../slideLayouts/slideLayout39.xml"/><Relationship Id="rId5" Type="http://schemas.openxmlformats.org/officeDocument/2006/relationships/slideLayout" Target="../slideLayouts/slideLayout17.xml"/><Relationship Id="rId6" Type="http://schemas.openxmlformats.org/officeDocument/2006/relationships/slideLayout" Target="../slideLayouts/slideLayout18.xml"/><Relationship Id="rId29" Type="http://schemas.openxmlformats.org/officeDocument/2006/relationships/slideLayout" Target="../slideLayouts/slideLayout41.xml"/><Relationship Id="rId7" Type="http://schemas.openxmlformats.org/officeDocument/2006/relationships/slideLayout" Target="../slideLayouts/slideLayout19.xml"/><Relationship Id="rId8" Type="http://schemas.openxmlformats.org/officeDocument/2006/relationships/slideLayout" Target="../slideLayouts/slideLayout20.xml"/><Relationship Id="rId31" Type="http://schemas.openxmlformats.org/officeDocument/2006/relationships/slideLayout" Target="../slideLayouts/slideLayout43.xml"/><Relationship Id="rId30" Type="http://schemas.openxmlformats.org/officeDocument/2006/relationships/slideLayout" Target="../slideLayouts/slideLayout42.xml"/><Relationship Id="rId11" Type="http://schemas.openxmlformats.org/officeDocument/2006/relationships/slideLayout" Target="../slideLayouts/slideLayout23.xml"/><Relationship Id="rId33" Type="http://schemas.openxmlformats.org/officeDocument/2006/relationships/slideLayout" Target="../slideLayouts/slideLayout45.xml"/><Relationship Id="rId10" Type="http://schemas.openxmlformats.org/officeDocument/2006/relationships/slideLayout" Target="../slideLayouts/slideLayout22.xml"/><Relationship Id="rId32" Type="http://schemas.openxmlformats.org/officeDocument/2006/relationships/slideLayout" Target="../slideLayouts/slideLayout44.xml"/><Relationship Id="rId13" Type="http://schemas.openxmlformats.org/officeDocument/2006/relationships/slideLayout" Target="../slideLayouts/slideLayout25.xml"/><Relationship Id="rId35" Type="http://schemas.openxmlformats.org/officeDocument/2006/relationships/theme" Target="../theme/theme2.xml"/><Relationship Id="rId12" Type="http://schemas.openxmlformats.org/officeDocument/2006/relationships/slideLayout" Target="../slideLayouts/slideLayout24.xml"/><Relationship Id="rId34" Type="http://schemas.openxmlformats.org/officeDocument/2006/relationships/slideLayout" Target="../slideLayouts/slideLayout46.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103C6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Bungee"/>
              <a:buNone/>
              <a:defRPr sz="3500">
                <a:solidFill>
                  <a:schemeClr val="dk1"/>
                </a:solidFill>
                <a:latin typeface="Bungee"/>
                <a:ea typeface="Bungee"/>
                <a:cs typeface="Bungee"/>
                <a:sym typeface="Bungee"/>
              </a:defRPr>
            </a:lvl1pPr>
            <a:lvl2pPr lvl="1" rtl="0">
              <a:spcBef>
                <a:spcPts val="0"/>
              </a:spcBef>
              <a:spcAft>
                <a:spcPts val="0"/>
              </a:spcAft>
              <a:buClr>
                <a:schemeClr val="dk1"/>
              </a:buClr>
              <a:buSzPts val="3500"/>
              <a:buNone/>
              <a:defRPr sz="3500">
                <a:solidFill>
                  <a:schemeClr val="dk1"/>
                </a:solidFill>
              </a:defRPr>
            </a:lvl2pPr>
            <a:lvl3pPr lvl="2" rtl="0">
              <a:spcBef>
                <a:spcPts val="0"/>
              </a:spcBef>
              <a:spcAft>
                <a:spcPts val="0"/>
              </a:spcAft>
              <a:buClr>
                <a:schemeClr val="dk1"/>
              </a:buClr>
              <a:buSzPts val="3500"/>
              <a:buNone/>
              <a:defRPr sz="3500">
                <a:solidFill>
                  <a:schemeClr val="dk1"/>
                </a:solidFill>
              </a:defRPr>
            </a:lvl3pPr>
            <a:lvl4pPr lvl="3" rtl="0">
              <a:spcBef>
                <a:spcPts val="0"/>
              </a:spcBef>
              <a:spcAft>
                <a:spcPts val="0"/>
              </a:spcAft>
              <a:buClr>
                <a:schemeClr val="dk1"/>
              </a:buClr>
              <a:buSzPts val="3500"/>
              <a:buNone/>
              <a:defRPr sz="3500">
                <a:solidFill>
                  <a:schemeClr val="dk1"/>
                </a:solidFill>
              </a:defRPr>
            </a:lvl4pPr>
            <a:lvl5pPr lvl="4" rtl="0">
              <a:spcBef>
                <a:spcPts val="0"/>
              </a:spcBef>
              <a:spcAft>
                <a:spcPts val="0"/>
              </a:spcAft>
              <a:buClr>
                <a:schemeClr val="dk1"/>
              </a:buClr>
              <a:buSzPts val="3500"/>
              <a:buNone/>
              <a:defRPr sz="3500">
                <a:solidFill>
                  <a:schemeClr val="dk1"/>
                </a:solidFill>
              </a:defRPr>
            </a:lvl5pPr>
            <a:lvl6pPr lvl="5" rtl="0">
              <a:spcBef>
                <a:spcPts val="0"/>
              </a:spcBef>
              <a:spcAft>
                <a:spcPts val="0"/>
              </a:spcAft>
              <a:buClr>
                <a:schemeClr val="dk1"/>
              </a:buClr>
              <a:buSzPts val="3500"/>
              <a:buNone/>
              <a:defRPr sz="3500">
                <a:solidFill>
                  <a:schemeClr val="dk1"/>
                </a:solidFill>
              </a:defRPr>
            </a:lvl6pPr>
            <a:lvl7pPr lvl="6" rtl="0">
              <a:spcBef>
                <a:spcPts val="0"/>
              </a:spcBef>
              <a:spcAft>
                <a:spcPts val="0"/>
              </a:spcAft>
              <a:buClr>
                <a:schemeClr val="dk1"/>
              </a:buClr>
              <a:buSzPts val="3500"/>
              <a:buNone/>
              <a:defRPr sz="3500">
                <a:solidFill>
                  <a:schemeClr val="dk1"/>
                </a:solidFill>
              </a:defRPr>
            </a:lvl7pPr>
            <a:lvl8pPr lvl="7" rtl="0">
              <a:spcBef>
                <a:spcPts val="0"/>
              </a:spcBef>
              <a:spcAft>
                <a:spcPts val="0"/>
              </a:spcAft>
              <a:buClr>
                <a:schemeClr val="dk1"/>
              </a:buClr>
              <a:buSzPts val="3500"/>
              <a:buNone/>
              <a:defRPr sz="3500">
                <a:solidFill>
                  <a:schemeClr val="dk1"/>
                </a:solidFill>
              </a:defRPr>
            </a:lvl8pPr>
            <a:lvl9pPr lvl="8" rtl="0">
              <a:spcBef>
                <a:spcPts val="0"/>
              </a:spcBef>
              <a:spcAft>
                <a:spcPts val="0"/>
              </a:spcAft>
              <a:buClr>
                <a:schemeClr val="dk1"/>
              </a:buClr>
              <a:buSzPts val="3500"/>
              <a:buNone/>
              <a:defRPr sz="3500">
                <a:solidFill>
                  <a:schemeClr val="dk1"/>
                </a:solidFill>
              </a:defRPr>
            </a:lvl9pPr>
          </a:lstStyle>
          <a:p/>
        </p:txBody>
      </p:sp>
      <p:sp>
        <p:nvSpPr>
          <p:cNvPr id="66" name="Google Shape;66;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1"/>
              </a:buClr>
              <a:buSzPts val="1800"/>
              <a:buFont typeface="Cairo"/>
              <a:buChar char="●"/>
              <a:defRPr sz="1800">
                <a:solidFill>
                  <a:schemeClr val="dk1"/>
                </a:solidFill>
                <a:latin typeface="Cairo"/>
                <a:ea typeface="Cairo"/>
                <a:cs typeface="Cairo"/>
                <a:sym typeface="Cairo"/>
              </a:defRPr>
            </a:lvl1pPr>
            <a:lvl2pPr indent="-317500" lvl="1" marL="914400" rtl="0">
              <a:lnSpc>
                <a:spcPct val="115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2pPr>
            <a:lvl3pPr indent="-317500" lvl="2" marL="1371600" rtl="0">
              <a:lnSpc>
                <a:spcPct val="115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3pPr>
            <a:lvl4pPr indent="-317500" lvl="3" marL="1828800" rtl="0">
              <a:lnSpc>
                <a:spcPct val="115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4pPr>
            <a:lvl5pPr indent="-317500" lvl="4" marL="2286000" rtl="0">
              <a:lnSpc>
                <a:spcPct val="115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5pPr>
            <a:lvl6pPr indent="-317500" lvl="5" marL="2743200" rtl="0">
              <a:lnSpc>
                <a:spcPct val="115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6pPr>
            <a:lvl7pPr indent="-317500" lvl="6" marL="3200400" rtl="0">
              <a:lnSpc>
                <a:spcPct val="115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7pPr>
            <a:lvl8pPr indent="-317500" lvl="7" marL="3657600" rtl="0">
              <a:lnSpc>
                <a:spcPct val="115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8pPr>
            <a:lvl9pPr indent="-317500" lvl="8" marL="4114800" rtl="0">
              <a:lnSpc>
                <a:spcPct val="115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9pPr>
          </a:lstStyle>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22.png"/><Relationship Id="rId6"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34.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31.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39.png"/><Relationship Id="rId4" Type="http://schemas.openxmlformats.org/officeDocument/2006/relationships/image" Target="../media/image37.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4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44.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36.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39.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35.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3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40.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4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5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42.png"/><Relationship Id="rId4" Type="http://schemas.openxmlformats.org/officeDocument/2006/relationships/image" Target="../media/image9.png"/><Relationship Id="rId9"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3.png"/><Relationship Id="rId7" Type="http://schemas.openxmlformats.org/officeDocument/2006/relationships/image" Target="../media/image13.png"/><Relationship Id="rId8" Type="http://schemas.openxmlformats.org/officeDocument/2006/relationships/image" Target="../media/image14.png"/><Relationship Id="rId11" Type="http://schemas.openxmlformats.org/officeDocument/2006/relationships/image" Target="../media/image22.png"/><Relationship Id="rId10" Type="http://schemas.openxmlformats.org/officeDocument/2006/relationships/image" Target="../media/image25.png"/><Relationship Id="rId13" Type="http://schemas.openxmlformats.org/officeDocument/2006/relationships/image" Target="../media/image24.png"/><Relationship Id="rId12"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38.png"/><Relationship Id="rId4" Type="http://schemas.openxmlformats.org/officeDocument/2006/relationships/image" Target="../media/image43.png"/><Relationship Id="rId5"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58.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52.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55.png"/><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5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59.png"/><Relationship Id="rId4" Type="http://schemas.openxmlformats.org/officeDocument/2006/relationships/image" Target="../media/image61.png"/><Relationship Id="rId5" Type="http://schemas.openxmlformats.org/officeDocument/2006/relationships/image" Target="../media/image60.png"/><Relationship Id="rId6"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10.png"/><Relationship Id="rId7" Type="http://schemas.openxmlformats.org/officeDocument/2006/relationships/image" Target="../media/image1.png"/><Relationship Id="rId8"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13.png"/><Relationship Id="rId6" Type="http://schemas.openxmlformats.org/officeDocument/2006/relationships/image" Target="../media/image3.png"/><Relationship Id="rId7" Type="http://schemas.openxmlformats.org/officeDocument/2006/relationships/image" Target="../media/image27.png"/><Relationship Id="rId8"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0" Type="http://schemas.openxmlformats.org/officeDocument/2006/relationships/image" Target="../media/image28.png"/><Relationship Id="rId22" Type="http://schemas.openxmlformats.org/officeDocument/2006/relationships/image" Target="../media/image27.png"/><Relationship Id="rId21" Type="http://schemas.openxmlformats.org/officeDocument/2006/relationships/image" Target="../media/image25.png"/><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8.png"/><Relationship Id="rId5" Type="http://schemas.openxmlformats.org/officeDocument/2006/relationships/image" Target="../media/image17.png"/><Relationship Id="rId6" Type="http://schemas.openxmlformats.org/officeDocument/2006/relationships/image" Target="../media/image14.png"/><Relationship Id="rId7" Type="http://schemas.openxmlformats.org/officeDocument/2006/relationships/image" Target="../media/image4.png"/><Relationship Id="rId8" Type="http://schemas.openxmlformats.org/officeDocument/2006/relationships/image" Target="../media/image5.png"/><Relationship Id="rId11" Type="http://schemas.openxmlformats.org/officeDocument/2006/relationships/image" Target="../media/image19.png"/><Relationship Id="rId10" Type="http://schemas.openxmlformats.org/officeDocument/2006/relationships/image" Target="../media/image15.png"/><Relationship Id="rId13" Type="http://schemas.openxmlformats.org/officeDocument/2006/relationships/image" Target="../media/image9.png"/><Relationship Id="rId12" Type="http://schemas.openxmlformats.org/officeDocument/2006/relationships/image" Target="../media/image16.png"/><Relationship Id="rId15" Type="http://schemas.openxmlformats.org/officeDocument/2006/relationships/image" Target="../media/image22.png"/><Relationship Id="rId14" Type="http://schemas.openxmlformats.org/officeDocument/2006/relationships/image" Target="../media/image21.png"/><Relationship Id="rId17" Type="http://schemas.openxmlformats.org/officeDocument/2006/relationships/image" Target="../media/image26.png"/><Relationship Id="rId16" Type="http://schemas.openxmlformats.org/officeDocument/2006/relationships/image" Target="../media/image20.png"/><Relationship Id="rId19" Type="http://schemas.openxmlformats.org/officeDocument/2006/relationships/image" Target="../media/image24.png"/><Relationship Id="rId18"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30.png"/><Relationship Id="rId4" Type="http://schemas.openxmlformats.org/officeDocument/2006/relationships/image" Target="../media/image23.png"/><Relationship Id="rId5"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grpSp>
        <p:nvGrpSpPr>
          <p:cNvPr id="547" name="Google Shape;547;p49"/>
          <p:cNvGrpSpPr/>
          <p:nvPr/>
        </p:nvGrpSpPr>
        <p:grpSpPr>
          <a:xfrm>
            <a:off x="-557500" y="455905"/>
            <a:ext cx="5426612" cy="4673524"/>
            <a:chOff x="-11275" y="1150125"/>
            <a:chExt cx="4295925" cy="3699750"/>
          </a:xfrm>
        </p:grpSpPr>
        <p:sp>
          <p:nvSpPr>
            <p:cNvPr id="548" name="Google Shape;548;p49"/>
            <p:cNvSpPr/>
            <p:nvPr/>
          </p:nvSpPr>
          <p:spPr>
            <a:xfrm>
              <a:off x="1106625" y="1150125"/>
              <a:ext cx="2984850" cy="2985600"/>
            </a:xfrm>
            <a:custGeom>
              <a:rect b="b" l="l" r="r" t="t"/>
              <a:pathLst>
                <a:path extrusionOk="0" h="119424" w="119394">
                  <a:moveTo>
                    <a:pt x="59697" y="13713"/>
                  </a:moveTo>
                  <a:cubicBezTo>
                    <a:pt x="85096" y="13713"/>
                    <a:pt x="105712" y="34298"/>
                    <a:pt x="105712" y="59728"/>
                  </a:cubicBezTo>
                  <a:cubicBezTo>
                    <a:pt x="105712" y="85127"/>
                    <a:pt x="85096" y="105743"/>
                    <a:pt x="59697" y="105743"/>
                  </a:cubicBezTo>
                  <a:cubicBezTo>
                    <a:pt x="34267" y="105743"/>
                    <a:pt x="13682" y="85127"/>
                    <a:pt x="13682" y="59728"/>
                  </a:cubicBezTo>
                  <a:cubicBezTo>
                    <a:pt x="13682" y="34298"/>
                    <a:pt x="34267" y="13713"/>
                    <a:pt x="59697" y="13713"/>
                  </a:cubicBezTo>
                  <a:close/>
                  <a:moveTo>
                    <a:pt x="59697" y="1"/>
                  </a:moveTo>
                  <a:cubicBezTo>
                    <a:pt x="26730" y="1"/>
                    <a:pt x="1" y="26761"/>
                    <a:pt x="1" y="59728"/>
                  </a:cubicBezTo>
                  <a:cubicBezTo>
                    <a:pt x="1" y="92695"/>
                    <a:pt x="26730" y="119424"/>
                    <a:pt x="59697" y="119424"/>
                  </a:cubicBezTo>
                  <a:cubicBezTo>
                    <a:pt x="92665" y="119424"/>
                    <a:pt x="119393" y="92695"/>
                    <a:pt x="119393" y="59728"/>
                  </a:cubicBezTo>
                  <a:cubicBezTo>
                    <a:pt x="119393" y="26729"/>
                    <a:pt x="92665" y="1"/>
                    <a:pt x="59697" y="1"/>
                  </a:cubicBezTo>
                  <a:close/>
                </a:path>
              </a:pathLst>
            </a:custGeom>
            <a:solidFill>
              <a:srgbClr val="3DA8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9"/>
            <p:cNvSpPr/>
            <p:nvPr/>
          </p:nvSpPr>
          <p:spPr>
            <a:xfrm>
              <a:off x="1240450" y="1489775"/>
              <a:ext cx="2851025" cy="2629450"/>
            </a:xfrm>
            <a:custGeom>
              <a:rect b="b" l="l" r="r" t="t"/>
              <a:pathLst>
                <a:path extrusionOk="0" h="105178" w="114041">
                  <a:moveTo>
                    <a:pt x="92252" y="0"/>
                  </a:moveTo>
                  <a:cubicBezTo>
                    <a:pt x="100549" y="7316"/>
                    <a:pt x="110842" y="20617"/>
                    <a:pt x="110462" y="41328"/>
                  </a:cubicBezTo>
                  <a:cubicBezTo>
                    <a:pt x="109702" y="60678"/>
                    <a:pt x="96939" y="82973"/>
                    <a:pt x="71762" y="88737"/>
                  </a:cubicBezTo>
                  <a:cubicBezTo>
                    <a:pt x="66378" y="90922"/>
                    <a:pt x="60520" y="92157"/>
                    <a:pt x="54344" y="92157"/>
                  </a:cubicBezTo>
                  <a:cubicBezTo>
                    <a:pt x="28914" y="92157"/>
                    <a:pt x="8329" y="71541"/>
                    <a:pt x="8329" y="46142"/>
                  </a:cubicBezTo>
                  <a:cubicBezTo>
                    <a:pt x="8329" y="42975"/>
                    <a:pt x="8646" y="39903"/>
                    <a:pt x="9247" y="36926"/>
                  </a:cubicBezTo>
                  <a:lnTo>
                    <a:pt x="9247" y="36926"/>
                  </a:lnTo>
                  <a:cubicBezTo>
                    <a:pt x="0" y="61026"/>
                    <a:pt x="11433" y="84050"/>
                    <a:pt x="27109" y="95419"/>
                  </a:cubicBezTo>
                  <a:cubicBezTo>
                    <a:pt x="37737" y="102856"/>
                    <a:pt x="48280" y="105177"/>
                    <a:pt x="57303" y="105177"/>
                  </a:cubicBezTo>
                  <a:cubicBezTo>
                    <a:pt x="62880" y="105177"/>
                    <a:pt x="67876" y="104291"/>
                    <a:pt x="71952" y="103178"/>
                  </a:cubicBezTo>
                  <a:cubicBezTo>
                    <a:pt x="96337" y="95672"/>
                    <a:pt x="114040" y="72966"/>
                    <a:pt x="114040" y="46142"/>
                  </a:cubicBezTo>
                  <a:cubicBezTo>
                    <a:pt x="114040" y="27552"/>
                    <a:pt x="105553" y="10958"/>
                    <a:pt x="92252" y="0"/>
                  </a:cubicBezTo>
                  <a:close/>
                </a:path>
              </a:pathLst>
            </a:custGeom>
            <a:solidFill>
              <a:srgbClr val="43AE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9"/>
            <p:cNvSpPr/>
            <p:nvPr/>
          </p:nvSpPr>
          <p:spPr>
            <a:xfrm>
              <a:off x="1105850" y="1354425"/>
              <a:ext cx="2132150" cy="2781300"/>
            </a:xfrm>
            <a:custGeom>
              <a:rect b="b" l="l" r="r" t="t"/>
              <a:pathLst>
                <a:path extrusionOk="0" h="111252" w="85286">
                  <a:moveTo>
                    <a:pt x="51748" y="1"/>
                  </a:moveTo>
                  <a:cubicBezTo>
                    <a:pt x="41689" y="1"/>
                    <a:pt x="32006" y="2953"/>
                    <a:pt x="24322" y="7726"/>
                  </a:cubicBezTo>
                  <a:cubicBezTo>
                    <a:pt x="6936" y="19000"/>
                    <a:pt x="1679" y="34962"/>
                    <a:pt x="285" y="45919"/>
                  </a:cubicBezTo>
                  <a:cubicBezTo>
                    <a:pt x="95" y="47787"/>
                    <a:pt x="0" y="49656"/>
                    <a:pt x="0" y="51556"/>
                  </a:cubicBezTo>
                  <a:cubicBezTo>
                    <a:pt x="0" y="84523"/>
                    <a:pt x="26761" y="111252"/>
                    <a:pt x="59728" y="111252"/>
                  </a:cubicBezTo>
                  <a:cubicBezTo>
                    <a:pt x="65872" y="111252"/>
                    <a:pt x="71762" y="110334"/>
                    <a:pt x="77368" y="108592"/>
                  </a:cubicBezTo>
                  <a:lnTo>
                    <a:pt x="77368" y="108592"/>
                  </a:lnTo>
                  <a:cubicBezTo>
                    <a:pt x="73279" y="109705"/>
                    <a:pt x="68280" y="110591"/>
                    <a:pt x="62703" y="110591"/>
                  </a:cubicBezTo>
                  <a:cubicBezTo>
                    <a:pt x="53679" y="110591"/>
                    <a:pt x="43140" y="108270"/>
                    <a:pt x="32493" y="100833"/>
                  </a:cubicBezTo>
                  <a:cubicBezTo>
                    <a:pt x="16817" y="89464"/>
                    <a:pt x="5416" y="66440"/>
                    <a:pt x="14631" y="42340"/>
                  </a:cubicBezTo>
                  <a:cubicBezTo>
                    <a:pt x="18875" y="21344"/>
                    <a:pt x="37465" y="5541"/>
                    <a:pt x="59728" y="5541"/>
                  </a:cubicBezTo>
                  <a:cubicBezTo>
                    <a:pt x="69166" y="5541"/>
                    <a:pt x="77970" y="8391"/>
                    <a:pt x="85285" y="13268"/>
                  </a:cubicBezTo>
                  <a:cubicBezTo>
                    <a:pt x="75234" y="3859"/>
                    <a:pt x="63246" y="1"/>
                    <a:pt x="51748" y="1"/>
                  </a:cubicBezTo>
                  <a:close/>
                </a:path>
              </a:pathLst>
            </a:custGeom>
            <a:solidFill>
              <a:srgbClr val="43AE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9"/>
            <p:cNvSpPr/>
            <p:nvPr/>
          </p:nvSpPr>
          <p:spPr>
            <a:xfrm>
              <a:off x="2527775" y="3093800"/>
              <a:ext cx="141750" cy="133825"/>
            </a:xfrm>
            <a:custGeom>
              <a:rect b="b" l="l" r="r" t="t"/>
              <a:pathLst>
                <a:path extrusionOk="0" h="5353" w="5670">
                  <a:moveTo>
                    <a:pt x="1" y="1"/>
                  </a:moveTo>
                  <a:lnTo>
                    <a:pt x="1" y="5353"/>
                  </a:lnTo>
                  <a:lnTo>
                    <a:pt x="5670" y="5353"/>
                  </a:lnTo>
                  <a:lnTo>
                    <a:pt x="5670" y="1"/>
                  </a:ln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9"/>
            <p:cNvSpPr/>
            <p:nvPr/>
          </p:nvSpPr>
          <p:spPr>
            <a:xfrm>
              <a:off x="2500875" y="2753375"/>
              <a:ext cx="196375" cy="407750"/>
            </a:xfrm>
            <a:custGeom>
              <a:rect b="b" l="l" r="r" t="t"/>
              <a:pathLst>
                <a:path extrusionOk="0" h="16310" w="7855">
                  <a:moveTo>
                    <a:pt x="0" y="0"/>
                  </a:moveTo>
                  <a:lnTo>
                    <a:pt x="0" y="13966"/>
                  </a:lnTo>
                  <a:cubicBezTo>
                    <a:pt x="0" y="15264"/>
                    <a:pt x="1045" y="16310"/>
                    <a:pt x="2344" y="16310"/>
                  </a:cubicBezTo>
                  <a:lnTo>
                    <a:pt x="5479" y="16310"/>
                  </a:lnTo>
                  <a:cubicBezTo>
                    <a:pt x="6777" y="16310"/>
                    <a:pt x="7854" y="15264"/>
                    <a:pt x="7854" y="13966"/>
                  </a:cubicBezTo>
                  <a:lnTo>
                    <a:pt x="7854" y="0"/>
                  </a:ln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9"/>
            <p:cNvSpPr/>
            <p:nvPr/>
          </p:nvSpPr>
          <p:spPr>
            <a:xfrm>
              <a:off x="2591125" y="2808775"/>
              <a:ext cx="15850" cy="224100"/>
            </a:xfrm>
            <a:custGeom>
              <a:rect b="b" l="l" r="r" t="t"/>
              <a:pathLst>
                <a:path extrusionOk="0" h="8964" w="634">
                  <a:moveTo>
                    <a:pt x="317" y="1"/>
                  </a:moveTo>
                  <a:cubicBezTo>
                    <a:pt x="127" y="1"/>
                    <a:pt x="0" y="159"/>
                    <a:pt x="0" y="318"/>
                  </a:cubicBezTo>
                  <a:lnTo>
                    <a:pt x="0" y="8646"/>
                  </a:lnTo>
                  <a:cubicBezTo>
                    <a:pt x="0" y="8805"/>
                    <a:pt x="127" y="8963"/>
                    <a:pt x="317" y="8963"/>
                  </a:cubicBezTo>
                  <a:cubicBezTo>
                    <a:pt x="476" y="8963"/>
                    <a:pt x="634" y="8805"/>
                    <a:pt x="634" y="8646"/>
                  </a:cubicBezTo>
                  <a:lnTo>
                    <a:pt x="634" y="318"/>
                  </a:lnTo>
                  <a:cubicBezTo>
                    <a:pt x="634" y="159"/>
                    <a:pt x="476" y="1"/>
                    <a:pt x="317" y="1"/>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9"/>
            <p:cNvSpPr/>
            <p:nvPr/>
          </p:nvSpPr>
          <p:spPr>
            <a:xfrm>
              <a:off x="2640200" y="2808775"/>
              <a:ext cx="15075" cy="175000"/>
            </a:xfrm>
            <a:custGeom>
              <a:rect b="b" l="l" r="r" t="t"/>
              <a:pathLst>
                <a:path extrusionOk="0" h="7000" w="603">
                  <a:moveTo>
                    <a:pt x="286" y="1"/>
                  </a:moveTo>
                  <a:cubicBezTo>
                    <a:pt x="128" y="1"/>
                    <a:pt x="1" y="159"/>
                    <a:pt x="1" y="318"/>
                  </a:cubicBezTo>
                  <a:lnTo>
                    <a:pt x="1" y="6683"/>
                  </a:lnTo>
                  <a:cubicBezTo>
                    <a:pt x="1" y="6873"/>
                    <a:pt x="128" y="7000"/>
                    <a:pt x="286" y="7000"/>
                  </a:cubicBezTo>
                  <a:cubicBezTo>
                    <a:pt x="476" y="7000"/>
                    <a:pt x="603" y="6873"/>
                    <a:pt x="603" y="6683"/>
                  </a:cubicBezTo>
                  <a:lnTo>
                    <a:pt x="603" y="318"/>
                  </a:lnTo>
                  <a:cubicBezTo>
                    <a:pt x="603" y="159"/>
                    <a:pt x="476" y="1"/>
                    <a:pt x="286" y="1"/>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9"/>
            <p:cNvSpPr/>
            <p:nvPr/>
          </p:nvSpPr>
          <p:spPr>
            <a:xfrm>
              <a:off x="2542825" y="2808775"/>
              <a:ext cx="15075" cy="175000"/>
            </a:xfrm>
            <a:custGeom>
              <a:rect b="b" l="l" r="r" t="t"/>
              <a:pathLst>
                <a:path extrusionOk="0" h="7000" w="603">
                  <a:moveTo>
                    <a:pt x="286" y="1"/>
                  </a:moveTo>
                  <a:cubicBezTo>
                    <a:pt x="127" y="1"/>
                    <a:pt x="1" y="159"/>
                    <a:pt x="1" y="318"/>
                  </a:cubicBezTo>
                  <a:lnTo>
                    <a:pt x="1" y="6683"/>
                  </a:lnTo>
                  <a:cubicBezTo>
                    <a:pt x="1" y="6873"/>
                    <a:pt x="127" y="7000"/>
                    <a:pt x="286" y="7000"/>
                  </a:cubicBezTo>
                  <a:cubicBezTo>
                    <a:pt x="476" y="7000"/>
                    <a:pt x="602" y="6873"/>
                    <a:pt x="602" y="6683"/>
                  </a:cubicBezTo>
                  <a:lnTo>
                    <a:pt x="602" y="318"/>
                  </a:lnTo>
                  <a:cubicBezTo>
                    <a:pt x="602" y="159"/>
                    <a:pt x="476" y="1"/>
                    <a:pt x="286" y="1"/>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9"/>
            <p:cNvSpPr/>
            <p:nvPr/>
          </p:nvSpPr>
          <p:spPr>
            <a:xfrm>
              <a:off x="2029800" y="1750250"/>
              <a:ext cx="1138525" cy="1121100"/>
            </a:xfrm>
            <a:custGeom>
              <a:rect b="b" l="l" r="r" t="t"/>
              <a:pathLst>
                <a:path extrusionOk="0" h="44844" w="45541">
                  <a:moveTo>
                    <a:pt x="13491" y="1"/>
                  </a:moveTo>
                  <a:cubicBezTo>
                    <a:pt x="9976" y="1"/>
                    <a:pt x="6619" y="1457"/>
                    <a:pt x="4117" y="4086"/>
                  </a:cubicBezTo>
                  <a:cubicBezTo>
                    <a:pt x="1394" y="6968"/>
                    <a:pt x="0" y="10990"/>
                    <a:pt x="285" y="15075"/>
                  </a:cubicBezTo>
                  <a:lnTo>
                    <a:pt x="2470" y="35691"/>
                  </a:lnTo>
                  <a:cubicBezTo>
                    <a:pt x="3009" y="40885"/>
                    <a:pt x="7189" y="44844"/>
                    <a:pt x="12161" y="44844"/>
                  </a:cubicBezTo>
                  <a:lnTo>
                    <a:pt x="33379" y="44844"/>
                  </a:lnTo>
                  <a:cubicBezTo>
                    <a:pt x="38351" y="44844"/>
                    <a:pt x="42500" y="40885"/>
                    <a:pt x="43070" y="35691"/>
                  </a:cubicBezTo>
                  <a:lnTo>
                    <a:pt x="45224" y="15075"/>
                  </a:lnTo>
                  <a:cubicBezTo>
                    <a:pt x="45540" y="10990"/>
                    <a:pt x="44147" y="6968"/>
                    <a:pt x="41392" y="4086"/>
                  </a:cubicBezTo>
                  <a:cubicBezTo>
                    <a:pt x="38921" y="1457"/>
                    <a:pt x="35533" y="1"/>
                    <a:pt x="32049" y="1"/>
                  </a:cubicBezTo>
                  <a:close/>
                </a:path>
              </a:pathLst>
            </a:custGeom>
            <a:solidFill>
              <a:srgbClr val="F285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9"/>
            <p:cNvSpPr/>
            <p:nvPr/>
          </p:nvSpPr>
          <p:spPr>
            <a:xfrm>
              <a:off x="2113725" y="1832600"/>
              <a:ext cx="970675" cy="955625"/>
            </a:xfrm>
            <a:custGeom>
              <a:rect b="b" l="l" r="r" t="t"/>
              <a:pathLst>
                <a:path extrusionOk="0" h="38225" w="38827">
                  <a:moveTo>
                    <a:pt x="11496" y="0"/>
                  </a:moveTo>
                  <a:cubicBezTo>
                    <a:pt x="8519" y="0"/>
                    <a:pt x="5637" y="1267"/>
                    <a:pt x="3515" y="3484"/>
                  </a:cubicBezTo>
                  <a:cubicBezTo>
                    <a:pt x="1203" y="5954"/>
                    <a:pt x="0" y="9374"/>
                    <a:pt x="253" y="12858"/>
                  </a:cubicBezTo>
                  <a:lnTo>
                    <a:pt x="2122" y="30434"/>
                  </a:lnTo>
                  <a:cubicBezTo>
                    <a:pt x="2597" y="34868"/>
                    <a:pt x="6144" y="38224"/>
                    <a:pt x="10356" y="38224"/>
                  </a:cubicBezTo>
                  <a:lnTo>
                    <a:pt x="28439" y="38224"/>
                  </a:lnTo>
                  <a:cubicBezTo>
                    <a:pt x="32683" y="38224"/>
                    <a:pt x="36229" y="34868"/>
                    <a:pt x="36704" y="30434"/>
                  </a:cubicBezTo>
                  <a:lnTo>
                    <a:pt x="38573" y="12858"/>
                  </a:lnTo>
                  <a:cubicBezTo>
                    <a:pt x="38826" y="9374"/>
                    <a:pt x="37623" y="5954"/>
                    <a:pt x="35279" y="3484"/>
                  </a:cubicBezTo>
                  <a:cubicBezTo>
                    <a:pt x="33158" y="1267"/>
                    <a:pt x="30307" y="0"/>
                    <a:pt x="272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9"/>
            <p:cNvSpPr/>
            <p:nvPr/>
          </p:nvSpPr>
          <p:spPr>
            <a:xfrm>
              <a:off x="2243550" y="1994100"/>
              <a:ext cx="711000" cy="361050"/>
            </a:xfrm>
            <a:custGeom>
              <a:rect b="b" l="l" r="r" t="t"/>
              <a:pathLst>
                <a:path extrusionOk="0" h="14442" w="28440">
                  <a:moveTo>
                    <a:pt x="2883" y="1"/>
                  </a:moveTo>
                  <a:cubicBezTo>
                    <a:pt x="1299" y="1"/>
                    <a:pt x="1" y="1267"/>
                    <a:pt x="1" y="2882"/>
                  </a:cubicBezTo>
                  <a:lnTo>
                    <a:pt x="1" y="11560"/>
                  </a:lnTo>
                  <a:cubicBezTo>
                    <a:pt x="1" y="13175"/>
                    <a:pt x="1299" y="14442"/>
                    <a:pt x="2883" y="14442"/>
                  </a:cubicBezTo>
                  <a:lnTo>
                    <a:pt x="25526" y="14442"/>
                  </a:lnTo>
                  <a:cubicBezTo>
                    <a:pt x="27141" y="14442"/>
                    <a:pt x="28440" y="13175"/>
                    <a:pt x="28440" y="11560"/>
                  </a:cubicBezTo>
                  <a:lnTo>
                    <a:pt x="28440" y="2882"/>
                  </a:lnTo>
                  <a:cubicBezTo>
                    <a:pt x="28440" y="1267"/>
                    <a:pt x="27141" y="1"/>
                    <a:pt x="255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9"/>
            <p:cNvSpPr/>
            <p:nvPr/>
          </p:nvSpPr>
          <p:spPr>
            <a:xfrm>
              <a:off x="2718600" y="2439850"/>
              <a:ext cx="220125" cy="220125"/>
            </a:xfrm>
            <a:custGeom>
              <a:rect b="b" l="l" r="r" t="t"/>
              <a:pathLst>
                <a:path extrusionOk="0" h="8805" w="8805">
                  <a:moveTo>
                    <a:pt x="4402" y="0"/>
                  </a:moveTo>
                  <a:cubicBezTo>
                    <a:pt x="1964" y="0"/>
                    <a:pt x="0" y="1964"/>
                    <a:pt x="0" y="4402"/>
                  </a:cubicBezTo>
                  <a:cubicBezTo>
                    <a:pt x="0" y="6841"/>
                    <a:pt x="1964" y="8804"/>
                    <a:pt x="4402" y="8804"/>
                  </a:cubicBezTo>
                  <a:cubicBezTo>
                    <a:pt x="6841" y="8804"/>
                    <a:pt x="8804" y="6841"/>
                    <a:pt x="8804" y="4402"/>
                  </a:cubicBezTo>
                  <a:cubicBezTo>
                    <a:pt x="8804" y="1964"/>
                    <a:pt x="6841" y="0"/>
                    <a:pt x="4402" y="0"/>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9"/>
            <p:cNvSpPr/>
            <p:nvPr/>
          </p:nvSpPr>
          <p:spPr>
            <a:xfrm>
              <a:off x="2527000" y="2477850"/>
              <a:ext cx="144125" cy="144125"/>
            </a:xfrm>
            <a:custGeom>
              <a:rect b="b" l="l" r="r" t="t"/>
              <a:pathLst>
                <a:path extrusionOk="0" h="5765" w="5765">
                  <a:moveTo>
                    <a:pt x="2882" y="0"/>
                  </a:moveTo>
                  <a:cubicBezTo>
                    <a:pt x="1299" y="0"/>
                    <a:pt x="0" y="1299"/>
                    <a:pt x="0" y="2882"/>
                  </a:cubicBezTo>
                  <a:cubicBezTo>
                    <a:pt x="0" y="4466"/>
                    <a:pt x="1299" y="5764"/>
                    <a:pt x="2882" y="5764"/>
                  </a:cubicBezTo>
                  <a:cubicBezTo>
                    <a:pt x="4466" y="5764"/>
                    <a:pt x="5764" y="4466"/>
                    <a:pt x="5764" y="2882"/>
                  </a:cubicBezTo>
                  <a:cubicBezTo>
                    <a:pt x="5764" y="1299"/>
                    <a:pt x="4466" y="0"/>
                    <a:pt x="2882" y="0"/>
                  </a:cubicBezTo>
                  <a:close/>
                </a:path>
              </a:pathLst>
            </a:custGeom>
            <a:solidFill>
              <a:srgbClr val="F285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9"/>
            <p:cNvSpPr/>
            <p:nvPr/>
          </p:nvSpPr>
          <p:spPr>
            <a:xfrm>
              <a:off x="2783525" y="2496225"/>
              <a:ext cx="106100" cy="107450"/>
            </a:xfrm>
            <a:custGeom>
              <a:rect b="b" l="l" r="r" t="t"/>
              <a:pathLst>
                <a:path extrusionOk="0" h="4298" w="4244">
                  <a:moveTo>
                    <a:pt x="560" y="1"/>
                  </a:moveTo>
                  <a:cubicBezTo>
                    <a:pt x="262" y="1"/>
                    <a:pt x="0" y="274"/>
                    <a:pt x="0" y="627"/>
                  </a:cubicBezTo>
                  <a:lnTo>
                    <a:pt x="0" y="3699"/>
                  </a:lnTo>
                  <a:cubicBezTo>
                    <a:pt x="0" y="4047"/>
                    <a:pt x="253" y="4297"/>
                    <a:pt x="546" y="4297"/>
                  </a:cubicBezTo>
                  <a:cubicBezTo>
                    <a:pt x="627" y="4297"/>
                    <a:pt x="710" y="4278"/>
                    <a:pt x="792" y="4237"/>
                  </a:cubicBezTo>
                  <a:lnTo>
                    <a:pt x="3800" y="2717"/>
                  </a:lnTo>
                  <a:cubicBezTo>
                    <a:pt x="4244" y="2495"/>
                    <a:pt x="4244" y="1830"/>
                    <a:pt x="3800" y="1609"/>
                  </a:cubicBezTo>
                  <a:lnTo>
                    <a:pt x="792" y="57"/>
                  </a:lnTo>
                  <a:cubicBezTo>
                    <a:pt x="715" y="18"/>
                    <a:pt x="636" y="1"/>
                    <a:pt x="5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9"/>
            <p:cNvSpPr/>
            <p:nvPr/>
          </p:nvSpPr>
          <p:spPr>
            <a:xfrm>
              <a:off x="2259400" y="2439850"/>
              <a:ext cx="220125" cy="220125"/>
            </a:xfrm>
            <a:custGeom>
              <a:rect b="b" l="l" r="r" t="t"/>
              <a:pathLst>
                <a:path extrusionOk="0" h="8805" w="8805">
                  <a:moveTo>
                    <a:pt x="4402" y="0"/>
                  </a:moveTo>
                  <a:cubicBezTo>
                    <a:pt x="1964" y="0"/>
                    <a:pt x="0" y="1964"/>
                    <a:pt x="0" y="4402"/>
                  </a:cubicBezTo>
                  <a:cubicBezTo>
                    <a:pt x="0" y="6841"/>
                    <a:pt x="1964" y="8804"/>
                    <a:pt x="4402" y="8804"/>
                  </a:cubicBezTo>
                  <a:cubicBezTo>
                    <a:pt x="6841" y="8804"/>
                    <a:pt x="8804" y="6841"/>
                    <a:pt x="8804" y="4402"/>
                  </a:cubicBezTo>
                  <a:cubicBezTo>
                    <a:pt x="8804" y="1964"/>
                    <a:pt x="6841" y="0"/>
                    <a:pt x="4402" y="0"/>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9"/>
            <p:cNvSpPr/>
            <p:nvPr/>
          </p:nvSpPr>
          <p:spPr>
            <a:xfrm>
              <a:off x="2307675" y="2496225"/>
              <a:ext cx="106925" cy="107450"/>
            </a:xfrm>
            <a:custGeom>
              <a:rect b="b" l="l" r="r" t="t"/>
              <a:pathLst>
                <a:path extrusionOk="0" h="4298" w="4277">
                  <a:moveTo>
                    <a:pt x="3688" y="1"/>
                  </a:moveTo>
                  <a:cubicBezTo>
                    <a:pt x="3610" y="1"/>
                    <a:pt x="3530" y="18"/>
                    <a:pt x="3453" y="57"/>
                  </a:cubicBezTo>
                  <a:lnTo>
                    <a:pt x="444" y="1609"/>
                  </a:lnTo>
                  <a:cubicBezTo>
                    <a:pt x="1" y="1830"/>
                    <a:pt x="1" y="2495"/>
                    <a:pt x="444" y="2717"/>
                  </a:cubicBezTo>
                  <a:lnTo>
                    <a:pt x="3453" y="4237"/>
                  </a:lnTo>
                  <a:cubicBezTo>
                    <a:pt x="3535" y="4278"/>
                    <a:pt x="3620" y="4297"/>
                    <a:pt x="3702" y="4297"/>
                  </a:cubicBezTo>
                  <a:cubicBezTo>
                    <a:pt x="4003" y="4297"/>
                    <a:pt x="4276" y="4047"/>
                    <a:pt x="4276" y="3699"/>
                  </a:cubicBezTo>
                  <a:lnTo>
                    <a:pt x="4276" y="627"/>
                  </a:lnTo>
                  <a:cubicBezTo>
                    <a:pt x="4276" y="274"/>
                    <a:pt x="3995" y="1"/>
                    <a:pt x="36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9"/>
            <p:cNvSpPr/>
            <p:nvPr/>
          </p:nvSpPr>
          <p:spPr>
            <a:xfrm>
              <a:off x="2556300" y="2518025"/>
              <a:ext cx="84725" cy="74650"/>
            </a:xfrm>
            <a:custGeom>
              <a:rect b="b" l="l" r="r" t="t"/>
              <a:pathLst>
                <a:path extrusionOk="0" h="2986" w="3389">
                  <a:moveTo>
                    <a:pt x="685" y="0"/>
                  </a:moveTo>
                  <a:cubicBezTo>
                    <a:pt x="618" y="0"/>
                    <a:pt x="554" y="24"/>
                    <a:pt x="507" y="72"/>
                  </a:cubicBezTo>
                  <a:cubicBezTo>
                    <a:pt x="190" y="388"/>
                    <a:pt x="0" y="832"/>
                    <a:pt x="0" y="1275"/>
                  </a:cubicBezTo>
                  <a:cubicBezTo>
                    <a:pt x="0" y="1719"/>
                    <a:pt x="190" y="2162"/>
                    <a:pt x="507" y="2479"/>
                  </a:cubicBezTo>
                  <a:cubicBezTo>
                    <a:pt x="823" y="2795"/>
                    <a:pt x="1235" y="2985"/>
                    <a:pt x="1710" y="2985"/>
                  </a:cubicBezTo>
                  <a:cubicBezTo>
                    <a:pt x="2154" y="2985"/>
                    <a:pt x="2597" y="2795"/>
                    <a:pt x="2914" y="2479"/>
                  </a:cubicBezTo>
                  <a:cubicBezTo>
                    <a:pt x="3230" y="2162"/>
                    <a:pt x="3389" y="1719"/>
                    <a:pt x="3389" y="1275"/>
                  </a:cubicBezTo>
                  <a:cubicBezTo>
                    <a:pt x="3389" y="832"/>
                    <a:pt x="3230" y="388"/>
                    <a:pt x="2914" y="72"/>
                  </a:cubicBezTo>
                  <a:cubicBezTo>
                    <a:pt x="2866" y="24"/>
                    <a:pt x="2795" y="0"/>
                    <a:pt x="2724" y="0"/>
                  </a:cubicBezTo>
                  <a:cubicBezTo>
                    <a:pt x="2652" y="0"/>
                    <a:pt x="2581" y="24"/>
                    <a:pt x="2534" y="72"/>
                  </a:cubicBezTo>
                  <a:cubicBezTo>
                    <a:pt x="2439" y="167"/>
                    <a:pt x="2439" y="357"/>
                    <a:pt x="2534" y="452"/>
                  </a:cubicBezTo>
                  <a:cubicBezTo>
                    <a:pt x="2755" y="673"/>
                    <a:pt x="2882" y="958"/>
                    <a:pt x="2882" y="1275"/>
                  </a:cubicBezTo>
                  <a:cubicBezTo>
                    <a:pt x="2882" y="1592"/>
                    <a:pt x="2755" y="1877"/>
                    <a:pt x="2534" y="2099"/>
                  </a:cubicBezTo>
                  <a:cubicBezTo>
                    <a:pt x="2312" y="2320"/>
                    <a:pt x="2027" y="2447"/>
                    <a:pt x="1710" y="2447"/>
                  </a:cubicBezTo>
                  <a:cubicBezTo>
                    <a:pt x="1393" y="2447"/>
                    <a:pt x="1108" y="2320"/>
                    <a:pt x="887" y="2099"/>
                  </a:cubicBezTo>
                  <a:cubicBezTo>
                    <a:pt x="665" y="1877"/>
                    <a:pt x="538" y="1592"/>
                    <a:pt x="538" y="1275"/>
                  </a:cubicBezTo>
                  <a:cubicBezTo>
                    <a:pt x="538" y="958"/>
                    <a:pt x="665" y="673"/>
                    <a:pt x="887" y="452"/>
                  </a:cubicBezTo>
                  <a:cubicBezTo>
                    <a:pt x="982" y="357"/>
                    <a:pt x="982" y="167"/>
                    <a:pt x="887" y="72"/>
                  </a:cubicBezTo>
                  <a:cubicBezTo>
                    <a:pt x="823" y="24"/>
                    <a:pt x="752" y="0"/>
                    <a:pt x="6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9"/>
            <p:cNvSpPr/>
            <p:nvPr/>
          </p:nvSpPr>
          <p:spPr>
            <a:xfrm>
              <a:off x="2592700" y="2502400"/>
              <a:ext cx="12700" cy="39600"/>
            </a:xfrm>
            <a:custGeom>
              <a:rect b="b" l="l" r="r" t="t"/>
              <a:pathLst>
                <a:path extrusionOk="0" h="1584" w="508">
                  <a:moveTo>
                    <a:pt x="254" y="0"/>
                  </a:moveTo>
                  <a:cubicBezTo>
                    <a:pt x="96" y="0"/>
                    <a:pt x="1" y="95"/>
                    <a:pt x="1" y="253"/>
                  </a:cubicBezTo>
                  <a:lnTo>
                    <a:pt x="1" y="1298"/>
                  </a:lnTo>
                  <a:cubicBezTo>
                    <a:pt x="1" y="1457"/>
                    <a:pt x="96" y="1583"/>
                    <a:pt x="254" y="1583"/>
                  </a:cubicBezTo>
                  <a:cubicBezTo>
                    <a:pt x="381" y="1583"/>
                    <a:pt x="508" y="1457"/>
                    <a:pt x="508" y="1298"/>
                  </a:cubicBezTo>
                  <a:lnTo>
                    <a:pt x="508" y="253"/>
                  </a:lnTo>
                  <a:cubicBezTo>
                    <a:pt x="508" y="127"/>
                    <a:pt x="381" y="0"/>
                    <a:pt x="2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9"/>
            <p:cNvSpPr/>
            <p:nvPr/>
          </p:nvSpPr>
          <p:spPr>
            <a:xfrm>
              <a:off x="2320350" y="2050325"/>
              <a:ext cx="72875" cy="260500"/>
            </a:xfrm>
            <a:custGeom>
              <a:rect b="b" l="l" r="r" t="t"/>
              <a:pathLst>
                <a:path extrusionOk="0" h="10420" w="2915">
                  <a:moveTo>
                    <a:pt x="1806" y="0"/>
                  </a:moveTo>
                  <a:cubicBezTo>
                    <a:pt x="1552" y="697"/>
                    <a:pt x="1267" y="1298"/>
                    <a:pt x="1" y="1298"/>
                  </a:cubicBezTo>
                  <a:lnTo>
                    <a:pt x="1" y="2470"/>
                  </a:lnTo>
                  <a:lnTo>
                    <a:pt x="1267" y="2470"/>
                  </a:lnTo>
                  <a:lnTo>
                    <a:pt x="1267" y="10419"/>
                  </a:lnTo>
                  <a:lnTo>
                    <a:pt x="2914" y="10419"/>
                  </a:lnTo>
                  <a:lnTo>
                    <a:pt x="2914" y="0"/>
                  </a:ln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9"/>
            <p:cNvSpPr/>
            <p:nvPr/>
          </p:nvSpPr>
          <p:spPr>
            <a:xfrm>
              <a:off x="2467625" y="2050325"/>
              <a:ext cx="72850" cy="260500"/>
            </a:xfrm>
            <a:custGeom>
              <a:rect b="b" l="l" r="r" t="t"/>
              <a:pathLst>
                <a:path extrusionOk="0" h="10420" w="2914">
                  <a:moveTo>
                    <a:pt x="1805" y="0"/>
                  </a:moveTo>
                  <a:cubicBezTo>
                    <a:pt x="1552" y="697"/>
                    <a:pt x="1299" y="1298"/>
                    <a:pt x="32" y="1298"/>
                  </a:cubicBezTo>
                  <a:lnTo>
                    <a:pt x="0" y="1298"/>
                  </a:lnTo>
                  <a:lnTo>
                    <a:pt x="0" y="2470"/>
                  </a:lnTo>
                  <a:lnTo>
                    <a:pt x="1267" y="2470"/>
                  </a:lnTo>
                  <a:lnTo>
                    <a:pt x="1267" y="10419"/>
                  </a:lnTo>
                  <a:lnTo>
                    <a:pt x="2914" y="10419"/>
                  </a:lnTo>
                  <a:lnTo>
                    <a:pt x="2914" y="0"/>
                  </a:ln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9"/>
            <p:cNvSpPr/>
            <p:nvPr/>
          </p:nvSpPr>
          <p:spPr>
            <a:xfrm>
              <a:off x="2587175" y="2047150"/>
              <a:ext cx="124325" cy="266050"/>
            </a:xfrm>
            <a:custGeom>
              <a:rect b="b" l="l" r="r" t="t"/>
              <a:pathLst>
                <a:path extrusionOk="0" h="10642" w="4973">
                  <a:moveTo>
                    <a:pt x="2470" y="1489"/>
                  </a:moveTo>
                  <a:cubicBezTo>
                    <a:pt x="2977" y="1489"/>
                    <a:pt x="3325" y="1774"/>
                    <a:pt x="3325" y="2502"/>
                  </a:cubicBezTo>
                  <a:lnTo>
                    <a:pt x="3325" y="8139"/>
                  </a:lnTo>
                  <a:cubicBezTo>
                    <a:pt x="3325" y="8899"/>
                    <a:pt x="2977" y="9153"/>
                    <a:pt x="2470" y="9153"/>
                  </a:cubicBezTo>
                  <a:cubicBezTo>
                    <a:pt x="1964" y="9153"/>
                    <a:pt x="1615" y="8868"/>
                    <a:pt x="1615" y="8139"/>
                  </a:cubicBezTo>
                  <a:lnTo>
                    <a:pt x="1615" y="2502"/>
                  </a:lnTo>
                  <a:cubicBezTo>
                    <a:pt x="1615" y="1774"/>
                    <a:pt x="1932" y="1489"/>
                    <a:pt x="2470" y="1489"/>
                  </a:cubicBezTo>
                  <a:close/>
                  <a:moveTo>
                    <a:pt x="2470" y="0"/>
                  </a:moveTo>
                  <a:cubicBezTo>
                    <a:pt x="855" y="0"/>
                    <a:pt x="0" y="950"/>
                    <a:pt x="0" y="2629"/>
                  </a:cubicBezTo>
                  <a:lnTo>
                    <a:pt x="0" y="8044"/>
                  </a:lnTo>
                  <a:cubicBezTo>
                    <a:pt x="0" y="9691"/>
                    <a:pt x="855" y="10641"/>
                    <a:pt x="2470" y="10641"/>
                  </a:cubicBezTo>
                  <a:cubicBezTo>
                    <a:pt x="4085" y="10641"/>
                    <a:pt x="4972" y="9691"/>
                    <a:pt x="4972" y="8044"/>
                  </a:cubicBezTo>
                  <a:lnTo>
                    <a:pt x="4972" y="2629"/>
                  </a:lnTo>
                  <a:cubicBezTo>
                    <a:pt x="4972" y="950"/>
                    <a:pt x="4085" y="0"/>
                    <a:pt x="2470" y="0"/>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9"/>
            <p:cNvSpPr/>
            <p:nvPr/>
          </p:nvSpPr>
          <p:spPr>
            <a:xfrm>
              <a:off x="2767675" y="2046350"/>
              <a:ext cx="67325" cy="102175"/>
            </a:xfrm>
            <a:custGeom>
              <a:rect b="b" l="l" r="r" t="t"/>
              <a:pathLst>
                <a:path extrusionOk="0" h="4087" w="2693">
                  <a:moveTo>
                    <a:pt x="1" y="1"/>
                  </a:moveTo>
                  <a:lnTo>
                    <a:pt x="1" y="4086"/>
                  </a:lnTo>
                  <a:lnTo>
                    <a:pt x="571" y="4086"/>
                  </a:lnTo>
                  <a:lnTo>
                    <a:pt x="571" y="1172"/>
                  </a:lnTo>
                  <a:lnTo>
                    <a:pt x="1046" y="4086"/>
                  </a:lnTo>
                  <a:lnTo>
                    <a:pt x="1647" y="4086"/>
                  </a:lnTo>
                  <a:lnTo>
                    <a:pt x="2059" y="1141"/>
                  </a:lnTo>
                  <a:lnTo>
                    <a:pt x="2091" y="1141"/>
                  </a:lnTo>
                  <a:lnTo>
                    <a:pt x="2091" y="4086"/>
                  </a:lnTo>
                  <a:lnTo>
                    <a:pt x="2693" y="4086"/>
                  </a:lnTo>
                  <a:lnTo>
                    <a:pt x="2693" y="1"/>
                  </a:lnTo>
                  <a:lnTo>
                    <a:pt x="1806" y="1"/>
                  </a:lnTo>
                  <a:lnTo>
                    <a:pt x="1362" y="2883"/>
                  </a:lnTo>
                  <a:lnTo>
                    <a:pt x="887" y="1"/>
                  </a:ln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9"/>
            <p:cNvSpPr/>
            <p:nvPr/>
          </p:nvSpPr>
          <p:spPr>
            <a:xfrm>
              <a:off x="2845275" y="2044775"/>
              <a:ext cx="47525" cy="104525"/>
            </a:xfrm>
            <a:custGeom>
              <a:rect b="b" l="l" r="r" t="t"/>
              <a:pathLst>
                <a:path extrusionOk="0" h="4181" w="1901">
                  <a:moveTo>
                    <a:pt x="950" y="0"/>
                  </a:moveTo>
                  <a:cubicBezTo>
                    <a:pt x="317" y="0"/>
                    <a:pt x="0" y="380"/>
                    <a:pt x="0" y="1045"/>
                  </a:cubicBezTo>
                  <a:lnTo>
                    <a:pt x="0" y="3167"/>
                  </a:lnTo>
                  <a:cubicBezTo>
                    <a:pt x="0" y="3801"/>
                    <a:pt x="317" y="4181"/>
                    <a:pt x="950" y="4181"/>
                  </a:cubicBezTo>
                  <a:cubicBezTo>
                    <a:pt x="1584" y="4181"/>
                    <a:pt x="1900" y="3801"/>
                    <a:pt x="1900" y="3167"/>
                  </a:cubicBezTo>
                  <a:lnTo>
                    <a:pt x="1900" y="1869"/>
                  </a:lnTo>
                  <a:lnTo>
                    <a:pt x="1014" y="1869"/>
                  </a:lnTo>
                  <a:lnTo>
                    <a:pt x="1014" y="2439"/>
                  </a:lnTo>
                  <a:lnTo>
                    <a:pt x="1299" y="2439"/>
                  </a:lnTo>
                  <a:lnTo>
                    <a:pt x="1299" y="3199"/>
                  </a:lnTo>
                  <a:cubicBezTo>
                    <a:pt x="1299" y="3484"/>
                    <a:pt x="1172" y="3579"/>
                    <a:pt x="982" y="3579"/>
                  </a:cubicBezTo>
                  <a:cubicBezTo>
                    <a:pt x="760" y="3579"/>
                    <a:pt x="634" y="3484"/>
                    <a:pt x="634" y="3199"/>
                  </a:cubicBezTo>
                  <a:lnTo>
                    <a:pt x="634" y="982"/>
                  </a:lnTo>
                  <a:cubicBezTo>
                    <a:pt x="634" y="697"/>
                    <a:pt x="760" y="602"/>
                    <a:pt x="982" y="602"/>
                  </a:cubicBezTo>
                  <a:cubicBezTo>
                    <a:pt x="1172" y="602"/>
                    <a:pt x="1299" y="697"/>
                    <a:pt x="1299" y="982"/>
                  </a:cubicBezTo>
                  <a:lnTo>
                    <a:pt x="1299" y="1425"/>
                  </a:lnTo>
                  <a:lnTo>
                    <a:pt x="1900" y="1425"/>
                  </a:lnTo>
                  <a:lnTo>
                    <a:pt x="1900" y="1045"/>
                  </a:lnTo>
                  <a:cubicBezTo>
                    <a:pt x="1900" y="380"/>
                    <a:pt x="1584" y="0"/>
                    <a:pt x="950" y="0"/>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9"/>
            <p:cNvSpPr/>
            <p:nvPr/>
          </p:nvSpPr>
          <p:spPr>
            <a:xfrm>
              <a:off x="2776400" y="2198375"/>
              <a:ext cx="53850" cy="111650"/>
            </a:xfrm>
            <a:custGeom>
              <a:rect b="b" l="l" r="r" t="t"/>
              <a:pathLst>
                <a:path extrusionOk="0" h="4466" w="2154">
                  <a:moveTo>
                    <a:pt x="1077" y="634"/>
                  </a:moveTo>
                  <a:cubicBezTo>
                    <a:pt x="1298" y="634"/>
                    <a:pt x="1457" y="760"/>
                    <a:pt x="1457" y="1077"/>
                  </a:cubicBezTo>
                  <a:lnTo>
                    <a:pt x="1457" y="3389"/>
                  </a:lnTo>
                  <a:cubicBezTo>
                    <a:pt x="1457" y="3737"/>
                    <a:pt x="1298" y="3832"/>
                    <a:pt x="1077" y="3832"/>
                  </a:cubicBezTo>
                  <a:lnTo>
                    <a:pt x="697" y="3832"/>
                  </a:lnTo>
                  <a:lnTo>
                    <a:pt x="697" y="634"/>
                  </a:lnTo>
                  <a:close/>
                  <a:moveTo>
                    <a:pt x="0" y="0"/>
                  </a:moveTo>
                  <a:lnTo>
                    <a:pt x="0" y="4465"/>
                  </a:lnTo>
                  <a:lnTo>
                    <a:pt x="1108" y="4465"/>
                  </a:lnTo>
                  <a:cubicBezTo>
                    <a:pt x="1805" y="4465"/>
                    <a:pt x="2154" y="4085"/>
                    <a:pt x="2154" y="3357"/>
                  </a:cubicBezTo>
                  <a:lnTo>
                    <a:pt x="2154" y="1109"/>
                  </a:lnTo>
                  <a:cubicBezTo>
                    <a:pt x="2154" y="380"/>
                    <a:pt x="1805" y="0"/>
                    <a:pt x="1108" y="0"/>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9"/>
            <p:cNvSpPr/>
            <p:nvPr/>
          </p:nvSpPr>
          <p:spPr>
            <a:xfrm>
              <a:off x="2841300" y="2198375"/>
              <a:ext cx="46750" cy="111650"/>
            </a:xfrm>
            <a:custGeom>
              <a:rect b="b" l="l" r="r" t="t"/>
              <a:pathLst>
                <a:path extrusionOk="0" h="4466" w="1870">
                  <a:moveTo>
                    <a:pt x="1" y="0"/>
                  </a:moveTo>
                  <a:lnTo>
                    <a:pt x="1" y="4465"/>
                  </a:lnTo>
                  <a:lnTo>
                    <a:pt x="1869" y="4465"/>
                  </a:lnTo>
                  <a:lnTo>
                    <a:pt x="1869" y="3832"/>
                  </a:lnTo>
                  <a:lnTo>
                    <a:pt x="698" y="3832"/>
                  </a:lnTo>
                  <a:lnTo>
                    <a:pt x="698" y="0"/>
                  </a:ln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9"/>
            <p:cNvSpPr/>
            <p:nvPr/>
          </p:nvSpPr>
          <p:spPr>
            <a:xfrm>
              <a:off x="2762125" y="2170650"/>
              <a:ext cx="139375" cy="7150"/>
            </a:xfrm>
            <a:custGeom>
              <a:rect b="b" l="l" r="r" t="t"/>
              <a:pathLst>
                <a:path extrusionOk="0" h="286" w="5575">
                  <a:moveTo>
                    <a:pt x="1" y="1"/>
                  </a:moveTo>
                  <a:lnTo>
                    <a:pt x="1" y="286"/>
                  </a:lnTo>
                  <a:lnTo>
                    <a:pt x="5575" y="286"/>
                  </a:lnTo>
                  <a:lnTo>
                    <a:pt x="5575" y="1"/>
                  </a:ln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9"/>
            <p:cNvSpPr/>
            <p:nvPr/>
          </p:nvSpPr>
          <p:spPr>
            <a:xfrm>
              <a:off x="1014000" y="3297100"/>
              <a:ext cx="831350" cy="894850"/>
            </a:xfrm>
            <a:custGeom>
              <a:rect b="b" l="l" r="r" t="t"/>
              <a:pathLst>
                <a:path extrusionOk="0" h="35794" w="33254">
                  <a:moveTo>
                    <a:pt x="11806" y="0"/>
                  </a:moveTo>
                  <a:cubicBezTo>
                    <a:pt x="8617" y="0"/>
                    <a:pt x="5216" y="3316"/>
                    <a:pt x="3706" y="5011"/>
                  </a:cubicBezTo>
                  <a:cubicBezTo>
                    <a:pt x="3168" y="5613"/>
                    <a:pt x="2693" y="6246"/>
                    <a:pt x="2344" y="6975"/>
                  </a:cubicBezTo>
                  <a:cubicBezTo>
                    <a:pt x="1" y="11567"/>
                    <a:pt x="1362" y="14354"/>
                    <a:pt x="3896" y="15969"/>
                  </a:cubicBezTo>
                  <a:cubicBezTo>
                    <a:pt x="4269" y="16214"/>
                    <a:pt x="4659" y="16323"/>
                    <a:pt x="5062" y="16323"/>
                  </a:cubicBezTo>
                  <a:cubicBezTo>
                    <a:pt x="7565" y="16323"/>
                    <a:pt x="10561" y="12135"/>
                    <a:pt x="13017" y="10743"/>
                  </a:cubicBezTo>
                  <a:cubicBezTo>
                    <a:pt x="13777" y="12453"/>
                    <a:pt x="15550" y="17109"/>
                    <a:pt x="19034" y="18122"/>
                  </a:cubicBezTo>
                  <a:cubicBezTo>
                    <a:pt x="10705" y="27274"/>
                    <a:pt x="8013" y="35793"/>
                    <a:pt x="8013" y="35793"/>
                  </a:cubicBezTo>
                  <a:cubicBezTo>
                    <a:pt x="8013" y="35793"/>
                    <a:pt x="20712" y="34590"/>
                    <a:pt x="24861" y="30916"/>
                  </a:cubicBezTo>
                  <a:cubicBezTo>
                    <a:pt x="29010" y="27274"/>
                    <a:pt x="33253" y="16950"/>
                    <a:pt x="30688" y="12675"/>
                  </a:cubicBezTo>
                  <a:cubicBezTo>
                    <a:pt x="28091" y="8400"/>
                    <a:pt x="16342" y="261"/>
                    <a:pt x="12067" y="8"/>
                  </a:cubicBezTo>
                  <a:cubicBezTo>
                    <a:pt x="11980" y="3"/>
                    <a:pt x="11893" y="0"/>
                    <a:pt x="11806" y="0"/>
                  </a:cubicBezTo>
                  <a:close/>
                </a:path>
              </a:pathLst>
            </a:custGeom>
            <a:solidFill>
              <a:srgbClr val="F4A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9"/>
            <p:cNvSpPr/>
            <p:nvPr/>
          </p:nvSpPr>
          <p:spPr>
            <a:xfrm>
              <a:off x="1142275" y="3147400"/>
              <a:ext cx="872500" cy="939250"/>
            </a:xfrm>
            <a:custGeom>
              <a:rect b="b" l="l" r="r" t="t"/>
              <a:pathLst>
                <a:path extrusionOk="0" h="37570" w="34900">
                  <a:moveTo>
                    <a:pt x="12366" y="0"/>
                  </a:moveTo>
                  <a:cubicBezTo>
                    <a:pt x="9030" y="0"/>
                    <a:pt x="5463" y="3483"/>
                    <a:pt x="3895" y="5236"/>
                  </a:cubicBezTo>
                  <a:cubicBezTo>
                    <a:pt x="3325" y="5869"/>
                    <a:pt x="2850" y="6566"/>
                    <a:pt x="2470" y="7294"/>
                  </a:cubicBezTo>
                  <a:cubicBezTo>
                    <a:pt x="0" y="12108"/>
                    <a:pt x="1425" y="15053"/>
                    <a:pt x="4085" y="16763"/>
                  </a:cubicBezTo>
                  <a:cubicBezTo>
                    <a:pt x="4477" y="17015"/>
                    <a:pt x="4884" y="17126"/>
                    <a:pt x="5305" y="17126"/>
                  </a:cubicBezTo>
                  <a:cubicBezTo>
                    <a:pt x="7948" y="17126"/>
                    <a:pt x="11085" y="12728"/>
                    <a:pt x="13681" y="11253"/>
                  </a:cubicBezTo>
                  <a:cubicBezTo>
                    <a:pt x="14441" y="13089"/>
                    <a:pt x="16310" y="17966"/>
                    <a:pt x="19983" y="19011"/>
                  </a:cubicBezTo>
                  <a:cubicBezTo>
                    <a:pt x="11243" y="28607"/>
                    <a:pt x="8424" y="37569"/>
                    <a:pt x="8424" y="37569"/>
                  </a:cubicBezTo>
                  <a:cubicBezTo>
                    <a:pt x="8424" y="37569"/>
                    <a:pt x="21725" y="36271"/>
                    <a:pt x="26095" y="32439"/>
                  </a:cubicBezTo>
                  <a:cubicBezTo>
                    <a:pt x="30466" y="28607"/>
                    <a:pt x="34899" y="17776"/>
                    <a:pt x="32208" y="13279"/>
                  </a:cubicBezTo>
                  <a:cubicBezTo>
                    <a:pt x="29484" y="8782"/>
                    <a:pt x="17165" y="295"/>
                    <a:pt x="12668" y="10"/>
                  </a:cubicBezTo>
                  <a:cubicBezTo>
                    <a:pt x="12567" y="4"/>
                    <a:pt x="12467" y="0"/>
                    <a:pt x="12366" y="0"/>
                  </a:cubicBezTo>
                  <a:close/>
                </a:path>
              </a:pathLst>
            </a:custGeom>
            <a:solidFill>
              <a:srgbClr val="FAB6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9"/>
            <p:cNvSpPr/>
            <p:nvPr/>
          </p:nvSpPr>
          <p:spPr>
            <a:xfrm>
              <a:off x="1403525" y="3389125"/>
              <a:ext cx="350775" cy="618800"/>
            </a:xfrm>
            <a:custGeom>
              <a:rect b="b" l="l" r="r" t="t"/>
              <a:pathLst>
                <a:path extrusionOk="0" h="24752" w="14031">
                  <a:moveTo>
                    <a:pt x="7031" y="0"/>
                  </a:moveTo>
                  <a:cubicBezTo>
                    <a:pt x="7031" y="0"/>
                    <a:pt x="4783" y="1045"/>
                    <a:pt x="3294" y="1774"/>
                  </a:cubicBezTo>
                  <a:cubicBezTo>
                    <a:pt x="4118" y="3705"/>
                    <a:pt x="5986" y="8329"/>
                    <a:pt x="9533" y="9342"/>
                  </a:cubicBezTo>
                  <a:cubicBezTo>
                    <a:pt x="4751" y="14600"/>
                    <a:pt x="1743" y="19667"/>
                    <a:pt x="1" y="23150"/>
                  </a:cubicBezTo>
                  <a:cubicBezTo>
                    <a:pt x="2028" y="23530"/>
                    <a:pt x="5036" y="23847"/>
                    <a:pt x="6651" y="24385"/>
                  </a:cubicBezTo>
                  <a:cubicBezTo>
                    <a:pt x="7475" y="24660"/>
                    <a:pt x="8354" y="24751"/>
                    <a:pt x="9161" y="24751"/>
                  </a:cubicBezTo>
                  <a:cubicBezTo>
                    <a:pt x="10775" y="24751"/>
                    <a:pt x="12098" y="24385"/>
                    <a:pt x="12098" y="24385"/>
                  </a:cubicBezTo>
                  <a:cubicBezTo>
                    <a:pt x="12098" y="24385"/>
                    <a:pt x="12700" y="20490"/>
                    <a:pt x="11497" y="19287"/>
                  </a:cubicBezTo>
                  <a:cubicBezTo>
                    <a:pt x="10325" y="18051"/>
                    <a:pt x="10705" y="11908"/>
                    <a:pt x="14030" y="8202"/>
                  </a:cubicBezTo>
                  <a:cubicBezTo>
                    <a:pt x="7696" y="7759"/>
                    <a:pt x="7158" y="824"/>
                    <a:pt x="7031" y="0"/>
                  </a:cubicBezTo>
                  <a:close/>
                </a:path>
              </a:pathLst>
            </a:custGeom>
            <a:solidFill>
              <a:srgbClr val="FAB6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9"/>
            <p:cNvSpPr/>
            <p:nvPr/>
          </p:nvSpPr>
          <p:spPr>
            <a:xfrm>
              <a:off x="1455000" y="3449300"/>
              <a:ext cx="25" cy="0"/>
            </a:xfrm>
            <a:custGeom>
              <a:rect b="b" l="l" r="r" t="t"/>
              <a:pathLst>
                <a:path extrusionOk="0" h="0" w="1">
                  <a:moveTo>
                    <a:pt x="0" y="0"/>
                  </a:moveTo>
                  <a:close/>
                </a:path>
              </a:pathLst>
            </a:custGeom>
            <a:solidFill>
              <a:srgbClr val="FAB6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9"/>
            <p:cNvSpPr/>
            <p:nvPr/>
          </p:nvSpPr>
          <p:spPr>
            <a:xfrm>
              <a:off x="1320400" y="3076950"/>
              <a:ext cx="893100" cy="938450"/>
            </a:xfrm>
            <a:custGeom>
              <a:rect b="b" l="l" r="r" t="t"/>
              <a:pathLst>
                <a:path extrusionOk="0" h="37538" w="35724">
                  <a:moveTo>
                    <a:pt x="13169" y="1"/>
                  </a:moveTo>
                  <a:cubicBezTo>
                    <a:pt x="8746" y="1"/>
                    <a:pt x="3864" y="6217"/>
                    <a:pt x="3864" y="6217"/>
                  </a:cubicBezTo>
                  <a:cubicBezTo>
                    <a:pt x="1" y="10049"/>
                    <a:pt x="2091" y="13469"/>
                    <a:pt x="4941" y="15306"/>
                  </a:cubicBezTo>
                  <a:cubicBezTo>
                    <a:pt x="5434" y="15624"/>
                    <a:pt x="5952" y="15760"/>
                    <a:pt x="6487" y="15760"/>
                  </a:cubicBezTo>
                  <a:cubicBezTo>
                    <a:pt x="9043" y="15760"/>
                    <a:pt x="11986" y="12640"/>
                    <a:pt x="14473" y="11252"/>
                  </a:cubicBezTo>
                  <a:cubicBezTo>
                    <a:pt x="15233" y="13057"/>
                    <a:pt x="17102" y="17934"/>
                    <a:pt x="20776" y="19011"/>
                  </a:cubicBezTo>
                  <a:cubicBezTo>
                    <a:pt x="12035" y="28575"/>
                    <a:pt x="9216" y="37537"/>
                    <a:pt x="9216" y="37537"/>
                  </a:cubicBezTo>
                  <a:cubicBezTo>
                    <a:pt x="9216" y="37537"/>
                    <a:pt x="22517" y="36271"/>
                    <a:pt x="26888" y="32439"/>
                  </a:cubicBezTo>
                  <a:cubicBezTo>
                    <a:pt x="31258" y="28607"/>
                    <a:pt x="35723" y="17776"/>
                    <a:pt x="33000" y="13279"/>
                  </a:cubicBezTo>
                  <a:cubicBezTo>
                    <a:pt x="30308" y="8782"/>
                    <a:pt x="17957" y="263"/>
                    <a:pt x="13460" y="10"/>
                  </a:cubicBezTo>
                  <a:cubicBezTo>
                    <a:pt x="13363" y="3"/>
                    <a:pt x="13267" y="1"/>
                    <a:pt x="13169" y="1"/>
                  </a:cubicBezTo>
                  <a:close/>
                </a:path>
              </a:pathLst>
            </a:custGeom>
            <a:solidFill>
              <a:srgbClr val="FFB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9"/>
            <p:cNvSpPr/>
            <p:nvPr/>
          </p:nvSpPr>
          <p:spPr>
            <a:xfrm>
              <a:off x="1372650" y="3133400"/>
              <a:ext cx="719700" cy="882000"/>
            </a:xfrm>
            <a:custGeom>
              <a:rect b="b" l="l" r="r" t="t"/>
              <a:pathLst>
                <a:path extrusionOk="0" h="35280" w="28788">
                  <a:moveTo>
                    <a:pt x="5765" y="0"/>
                  </a:moveTo>
                  <a:cubicBezTo>
                    <a:pt x="3484" y="1774"/>
                    <a:pt x="1774" y="3959"/>
                    <a:pt x="1774" y="3959"/>
                  </a:cubicBezTo>
                  <a:cubicBezTo>
                    <a:pt x="888" y="4845"/>
                    <a:pt x="317" y="5701"/>
                    <a:pt x="1" y="6492"/>
                  </a:cubicBezTo>
                  <a:cubicBezTo>
                    <a:pt x="634" y="7917"/>
                    <a:pt x="1743" y="10324"/>
                    <a:pt x="2946" y="13111"/>
                  </a:cubicBezTo>
                  <a:cubicBezTo>
                    <a:pt x="3417" y="13394"/>
                    <a:pt x="3910" y="13516"/>
                    <a:pt x="4416" y="13516"/>
                  </a:cubicBezTo>
                  <a:cubicBezTo>
                    <a:pt x="6973" y="13516"/>
                    <a:pt x="9899" y="10395"/>
                    <a:pt x="12383" y="8994"/>
                  </a:cubicBezTo>
                  <a:cubicBezTo>
                    <a:pt x="13143" y="10799"/>
                    <a:pt x="15012" y="15708"/>
                    <a:pt x="18686" y="16753"/>
                  </a:cubicBezTo>
                  <a:cubicBezTo>
                    <a:pt x="9945" y="26349"/>
                    <a:pt x="7126" y="35279"/>
                    <a:pt x="7126" y="35279"/>
                  </a:cubicBezTo>
                  <a:cubicBezTo>
                    <a:pt x="7126" y="35279"/>
                    <a:pt x="20427" y="34013"/>
                    <a:pt x="24798" y="30181"/>
                  </a:cubicBezTo>
                  <a:cubicBezTo>
                    <a:pt x="26223" y="28945"/>
                    <a:pt x="27616" y="26982"/>
                    <a:pt x="28788" y="24734"/>
                  </a:cubicBezTo>
                  <a:cubicBezTo>
                    <a:pt x="27616" y="24734"/>
                    <a:pt x="25874" y="24860"/>
                    <a:pt x="23436" y="25209"/>
                  </a:cubicBezTo>
                  <a:cubicBezTo>
                    <a:pt x="22716" y="25315"/>
                    <a:pt x="22049" y="25365"/>
                    <a:pt x="21440" y="25365"/>
                  </a:cubicBezTo>
                  <a:cubicBezTo>
                    <a:pt x="17330" y="25365"/>
                    <a:pt x="15814" y="23077"/>
                    <a:pt x="18020" y="20237"/>
                  </a:cubicBezTo>
                  <a:cubicBezTo>
                    <a:pt x="20554" y="16943"/>
                    <a:pt x="24323" y="15455"/>
                    <a:pt x="23214" y="15455"/>
                  </a:cubicBezTo>
                  <a:cubicBezTo>
                    <a:pt x="22106" y="15455"/>
                    <a:pt x="16975" y="14124"/>
                    <a:pt x="15709" y="12636"/>
                  </a:cubicBezTo>
                  <a:cubicBezTo>
                    <a:pt x="14410" y="11116"/>
                    <a:pt x="13555" y="7284"/>
                    <a:pt x="12510" y="3769"/>
                  </a:cubicBezTo>
                  <a:cubicBezTo>
                    <a:pt x="11983" y="4786"/>
                    <a:pt x="11657" y="5780"/>
                    <a:pt x="11293" y="5780"/>
                  </a:cubicBezTo>
                  <a:cubicBezTo>
                    <a:pt x="11045" y="5780"/>
                    <a:pt x="10779" y="5318"/>
                    <a:pt x="10420" y="4085"/>
                  </a:cubicBezTo>
                  <a:cubicBezTo>
                    <a:pt x="9755" y="1837"/>
                    <a:pt x="7285" y="602"/>
                    <a:pt x="5765" y="0"/>
                  </a:cubicBezTo>
                  <a:close/>
                </a:path>
              </a:pathLst>
            </a:custGeom>
            <a:solidFill>
              <a:srgbClr val="FFB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9"/>
            <p:cNvSpPr/>
            <p:nvPr/>
          </p:nvSpPr>
          <p:spPr>
            <a:xfrm>
              <a:off x="-11275" y="3173075"/>
              <a:ext cx="2943200" cy="1676800"/>
            </a:xfrm>
            <a:custGeom>
              <a:rect b="b" l="l" r="r" t="t"/>
              <a:pathLst>
                <a:path extrusionOk="0" h="67072" w="117728">
                  <a:moveTo>
                    <a:pt x="59848" y="0"/>
                  </a:moveTo>
                  <a:cubicBezTo>
                    <a:pt x="56768" y="0"/>
                    <a:pt x="52443" y="2176"/>
                    <a:pt x="47282" y="8801"/>
                  </a:cubicBezTo>
                  <a:cubicBezTo>
                    <a:pt x="44115" y="13899"/>
                    <a:pt x="42152" y="16053"/>
                    <a:pt x="35913" y="17541"/>
                  </a:cubicBezTo>
                  <a:cubicBezTo>
                    <a:pt x="28661" y="19251"/>
                    <a:pt x="24829" y="18650"/>
                    <a:pt x="18780" y="32077"/>
                  </a:cubicBezTo>
                  <a:cubicBezTo>
                    <a:pt x="16405" y="37398"/>
                    <a:pt x="0" y="46075"/>
                    <a:pt x="0" y="46075"/>
                  </a:cubicBezTo>
                  <a:lnTo>
                    <a:pt x="9849" y="67071"/>
                  </a:lnTo>
                  <a:cubicBezTo>
                    <a:pt x="9849" y="67071"/>
                    <a:pt x="48581" y="49717"/>
                    <a:pt x="58176" y="48133"/>
                  </a:cubicBezTo>
                  <a:cubicBezTo>
                    <a:pt x="67772" y="46518"/>
                    <a:pt x="71921" y="45980"/>
                    <a:pt x="89244" y="37683"/>
                  </a:cubicBezTo>
                  <a:cubicBezTo>
                    <a:pt x="104793" y="30209"/>
                    <a:pt x="110209" y="26978"/>
                    <a:pt x="114389" y="25237"/>
                  </a:cubicBezTo>
                  <a:cubicBezTo>
                    <a:pt x="117727" y="23861"/>
                    <a:pt x="114709" y="19121"/>
                    <a:pt x="107775" y="19121"/>
                  </a:cubicBezTo>
                  <a:cubicBezTo>
                    <a:pt x="106092" y="19121"/>
                    <a:pt x="104179" y="19400"/>
                    <a:pt x="102070" y="20075"/>
                  </a:cubicBezTo>
                  <a:cubicBezTo>
                    <a:pt x="88294" y="24508"/>
                    <a:pt x="82752" y="26472"/>
                    <a:pt x="68532" y="29290"/>
                  </a:cubicBezTo>
                  <a:cubicBezTo>
                    <a:pt x="66732" y="29650"/>
                    <a:pt x="64885" y="29898"/>
                    <a:pt x="63035" y="29898"/>
                  </a:cubicBezTo>
                  <a:cubicBezTo>
                    <a:pt x="62280" y="29898"/>
                    <a:pt x="61525" y="29857"/>
                    <a:pt x="60773" y="29765"/>
                  </a:cubicBezTo>
                  <a:cubicBezTo>
                    <a:pt x="52571" y="28752"/>
                    <a:pt x="50702" y="24002"/>
                    <a:pt x="55991" y="19156"/>
                  </a:cubicBezTo>
                  <a:cubicBezTo>
                    <a:pt x="61407" y="14216"/>
                    <a:pt x="65239" y="8547"/>
                    <a:pt x="64954" y="4335"/>
                  </a:cubicBezTo>
                  <a:cubicBezTo>
                    <a:pt x="64810" y="2232"/>
                    <a:pt x="62967" y="0"/>
                    <a:pt x="59848" y="0"/>
                  </a:cubicBezTo>
                  <a:close/>
                </a:path>
              </a:pathLst>
            </a:custGeom>
            <a:solidFill>
              <a:srgbClr val="FFCA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9"/>
            <p:cNvSpPr/>
            <p:nvPr/>
          </p:nvSpPr>
          <p:spPr>
            <a:xfrm>
              <a:off x="1321975" y="3172925"/>
              <a:ext cx="292175" cy="297700"/>
            </a:xfrm>
            <a:custGeom>
              <a:rect b="b" l="l" r="r" t="t"/>
              <a:pathLst>
                <a:path extrusionOk="0" h="11908" w="11687">
                  <a:moveTo>
                    <a:pt x="6506" y="0"/>
                  </a:moveTo>
                  <a:cubicBezTo>
                    <a:pt x="6287" y="0"/>
                    <a:pt x="6060" y="11"/>
                    <a:pt x="5828" y="34"/>
                  </a:cubicBezTo>
                  <a:cubicBezTo>
                    <a:pt x="4023" y="889"/>
                    <a:pt x="2123" y="2441"/>
                    <a:pt x="539" y="4880"/>
                  </a:cubicBezTo>
                  <a:cubicBezTo>
                    <a:pt x="1" y="5735"/>
                    <a:pt x="64" y="6875"/>
                    <a:pt x="698" y="7666"/>
                  </a:cubicBezTo>
                  <a:cubicBezTo>
                    <a:pt x="1743" y="8997"/>
                    <a:pt x="3516" y="10928"/>
                    <a:pt x="5575" y="11752"/>
                  </a:cubicBezTo>
                  <a:cubicBezTo>
                    <a:pt x="5842" y="11857"/>
                    <a:pt x="6124" y="11907"/>
                    <a:pt x="6405" y="11907"/>
                  </a:cubicBezTo>
                  <a:cubicBezTo>
                    <a:pt x="7057" y="11907"/>
                    <a:pt x="7707" y="11637"/>
                    <a:pt x="8172" y="11150"/>
                  </a:cubicBezTo>
                  <a:cubicBezTo>
                    <a:pt x="9122" y="10168"/>
                    <a:pt x="10357" y="8712"/>
                    <a:pt x="11307" y="7096"/>
                  </a:cubicBezTo>
                  <a:cubicBezTo>
                    <a:pt x="11592" y="6146"/>
                    <a:pt x="11687" y="5228"/>
                    <a:pt x="11624" y="4341"/>
                  </a:cubicBezTo>
                  <a:cubicBezTo>
                    <a:pt x="11505" y="2240"/>
                    <a:pt x="9644" y="0"/>
                    <a:pt x="6506" y="0"/>
                  </a:cubicBezTo>
                  <a:close/>
                </a:path>
              </a:pathLst>
            </a:custGeom>
            <a:solidFill>
              <a:srgbClr val="FFE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9"/>
            <p:cNvSpPr/>
            <p:nvPr/>
          </p:nvSpPr>
          <p:spPr>
            <a:xfrm>
              <a:off x="2644175" y="3699475"/>
              <a:ext cx="252575" cy="201900"/>
            </a:xfrm>
            <a:custGeom>
              <a:rect b="b" l="l" r="r" t="t"/>
              <a:pathLst>
                <a:path extrusionOk="0" h="8076" w="10103">
                  <a:moveTo>
                    <a:pt x="8044" y="0"/>
                  </a:moveTo>
                  <a:cubicBezTo>
                    <a:pt x="5542" y="729"/>
                    <a:pt x="2629" y="1679"/>
                    <a:pt x="1425" y="2439"/>
                  </a:cubicBezTo>
                  <a:cubicBezTo>
                    <a:pt x="0" y="3294"/>
                    <a:pt x="64" y="6334"/>
                    <a:pt x="222" y="8076"/>
                  </a:cubicBezTo>
                  <a:cubicBezTo>
                    <a:pt x="3832" y="6207"/>
                    <a:pt x="6144" y="5036"/>
                    <a:pt x="8171" y="4181"/>
                  </a:cubicBezTo>
                  <a:cubicBezTo>
                    <a:pt x="10103" y="3389"/>
                    <a:pt x="9913" y="1489"/>
                    <a:pt x="8044" y="0"/>
                  </a:cubicBezTo>
                  <a:close/>
                </a:path>
              </a:pathLst>
            </a:custGeom>
            <a:solidFill>
              <a:srgbClr val="FFE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9"/>
            <p:cNvSpPr/>
            <p:nvPr/>
          </p:nvSpPr>
          <p:spPr>
            <a:xfrm>
              <a:off x="2517500" y="3321425"/>
              <a:ext cx="205875" cy="290200"/>
            </a:xfrm>
            <a:custGeom>
              <a:rect b="b" l="l" r="r" t="t"/>
              <a:pathLst>
                <a:path extrusionOk="0" h="11608" w="8235">
                  <a:moveTo>
                    <a:pt x="4113" y="0"/>
                  </a:moveTo>
                  <a:cubicBezTo>
                    <a:pt x="4070" y="0"/>
                    <a:pt x="4022" y="16"/>
                    <a:pt x="3991" y="48"/>
                  </a:cubicBezTo>
                  <a:lnTo>
                    <a:pt x="982" y="4830"/>
                  </a:lnTo>
                  <a:lnTo>
                    <a:pt x="950" y="4830"/>
                  </a:lnTo>
                  <a:cubicBezTo>
                    <a:pt x="349" y="5558"/>
                    <a:pt x="0" y="6477"/>
                    <a:pt x="0" y="7490"/>
                  </a:cubicBezTo>
                  <a:cubicBezTo>
                    <a:pt x="0" y="9517"/>
                    <a:pt x="1457" y="11195"/>
                    <a:pt x="3389" y="11544"/>
                  </a:cubicBezTo>
                  <a:cubicBezTo>
                    <a:pt x="3421" y="11544"/>
                    <a:pt x="3452" y="11544"/>
                    <a:pt x="3484" y="11575"/>
                  </a:cubicBezTo>
                  <a:lnTo>
                    <a:pt x="3674" y="11575"/>
                  </a:lnTo>
                  <a:cubicBezTo>
                    <a:pt x="3706" y="11607"/>
                    <a:pt x="3706" y="11607"/>
                    <a:pt x="3737" y="11607"/>
                  </a:cubicBezTo>
                  <a:lnTo>
                    <a:pt x="4307" y="11607"/>
                  </a:lnTo>
                  <a:cubicBezTo>
                    <a:pt x="4339" y="11607"/>
                    <a:pt x="4402" y="11607"/>
                    <a:pt x="4434" y="11575"/>
                  </a:cubicBezTo>
                  <a:lnTo>
                    <a:pt x="4719" y="11575"/>
                  </a:lnTo>
                  <a:cubicBezTo>
                    <a:pt x="6714" y="11259"/>
                    <a:pt x="8234" y="9549"/>
                    <a:pt x="8234" y="7490"/>
                  </a:cubicBezTo>
                  <a:cubicBezTo>
                    <a:pt x="8234" y="6508"/>
                    <a:pt x="7886" y="5590"/>
                    <a:pt x="7284" y="4862"/>
                  </a:cubicBezTo>
                  <a:lnTo>
                    <a:pt x="4212" y="48"/>
                  </a:lnTo>
                  <a:cubicBezTo>
                    <a:pt x="4196" y="16"/>
                    <a:pt x="4157" y="0"/>
                    <a:pt x="4113" y="0"/>
                  </a:cubicBezTo>
                  <a:close/>
                </a:path>
              </a:pathLst>
            </a:custGeom>
            <a:solidFill>
              <a:srgbClr val="F285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9"/>
            <p:cNvSpPr/>
            <p:nvPr/>
          </p:nvSpPr>
          <p:spPr>
            <a:xfrm>
              <a:off x="2522250" y="3449300"/>
              <a:ext cx="201125" cy="162325"/>
            </a:xfrm>
            <a:custGeom>
              <a:rect b="b" l="l" r="r" t="t"/>
              <a:pathLst>
                <a:path extrusionOk="0" h="6493" w="8045">
                  <a:moveTo>
                    <a:pt x="7284" y="0"/>
                  </a:moveTo>
                  <a:cubicBezTo>
                    <a:pt x="6821" y="1597"/>
                    <a:pt x="5582" y="4074"/>
                    <a:pt x="2460" y="4074"/>
                  </a:cubicBezTo>
                  <a:cubicBezTo>
                    <a:pt x="1744" y="4074"/>
                    <a:pt x="928" y="3943"/>
                    <a:pt x="0" y="3642"/>
                  </a:cubicBezTo>
                  <a:lnTo>
                    <a:pt x="0" y="3642"/>
                  </a:lnTo>
                  <a:cubicBezTo>
                    <a:pt x="475" y="5067"/>
                    <a:pt x="1679" y="6175"/>
                    <a:pt x="3199" y="6429"/>
                  </a:cubicBezTo>
                  <a:cubicBezTo>
                    <a:pt x="3231" y="6429"/>
                    <a:pt x="3262" y="6429"/>
                    <a:pt x="3294" y="6460"/>
                  </a:cubicBezTo>
                  <a:lnTo>
                    <a:pt x="3547" y="6460"/>
                  </a:lnTo>
                  <a:cubicBezTo>
                    <a:pt x="3579" y="6492"/>
                    <a:pt x="3611" y="6492"/>
                    <a:pt x="3642" y="6492"/>
                  </a:cubicBezTo>
                  <a:lnTo>
                    <a:pt x="4117" y="6492"/>
                  </a:lnTo>
                  <a:cubicBezTo>
                    <a:pt x="4149" y="6492"/>
                    <a:pt x="4212" y="6460"/>
                    <a:pt x="4244" y="6460"/>
                  </a:cubicBezTo>
                  <a:lnTo>
                    <a:pt x="4307" y="6460"/>
                  </a:lnTo>
                  <a:lnTo>
                    <a:pt x="4529" y="6429"/>
                  </a:lnTo>
                  <a:cubicBezTo>
                    <a:pt x="6524" y="6144"/>
                    <a:pt x="8044" y="4434"/>
                    <a:pt x="8044" y="2375"/>
                  </a:cubicBezTo>
                  <a:cubicBezTo>
                    <a:pt x="8044" y="1488"/>
                    <a:pt x="7759" y="665"/>
                    <a:pt x="7284" y="0"/>
                  </a:cubicBezTo>
                  <a:close/>
                </a:path>
              </a:pathLst>
            </a:custGeom>
            <a:solidFill>
              <a:srgbClr val="E276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9"/>
            <p:cNvSpPr/>
            <p:nvPr/>
          </p:nvSpPr>
          <p:spPr>
            <a:xfrm>
              <a:off x="2547700" y="3374075"/>
              <a:ext cx="56900" cy="115475"/>
            </a:xfrm>
            <a:custGeom>
              <a:rect b="b" l="l" r="r" t="t"/>
              <a:pathLst>
                <a:path extrusionOk="0" h="4619" w="2276">
                  <a:moveTo>
                    <a:pt x="2276" y="0"/>
                  </a:moveTo>
                  <a:cubicBezTo>
                    <a:pt x="2272" y="4"/>
                    <a:pt x="2268" y="9"/>
                    <a:pt x="2265" y="14"/>
                  </a:cubicBezTo>
                  <a:lnTo>
                    <a:pt x="2265" y="14"/>
                  </a:lnTo>
                  <a:cubicBezTo>
                    <a:pt x="2272" y="5"/>
                    <a:pt x="2276" y="0"/>
                    <a:pt x="2276" y="0"/>
                  </a:cubicBezTo>
                  <a:close/>
                  <a:moveTo>
                    <a:pt x="2265" y="14"/>
                  </a:moveTo>
                  <a:cubicBezTo>
                    <a:pt x="2103" y="219"/>
                    <a:pt x="149" y="2708"/>
                    <a:pt x="27" y="3801"/>
                  </a:cubicBezTo>
                  <a:cubicBezTo>
                    <a:pt x="0" y="4292"/>
                    <a:pt x="255" y="4618"/>
                    <a:pt x="690" y="4618"/>
                  </a:cubicBezTo>
                  <a:cubicBezTo>
                    <a:pt x="760" y="4618"/>
                    <a:pt x="835" y="4610"/>
                    <a:pt x="914" y="4592"/>
                  </a:cubicBezTo>
                  <a:cubicBezTo>
                    <a:pt x="2022" y="4339"/>
                    <a:pt x="2149" y="3072"/>
                    <a:pt x="2213" y="2154"/>
                  </a:cubicBezTo>
                  <a:cubicBezTo>
                    <a:pt x="2244" y="1647"/>
                    <a:pt x="2276" y="1172"/>
                    <a:pt x="2276" y="697"/>
                  </a:cubicBezTo>
                  <a:cubicBezTo>
                    <a:pt x="2276" y="576"/>
                    <a:pt x="2188" y="134"/>
                    <a:pt x="2265" y="14"/>
                  </a:cubicBezTo>
                  <a:close/>
                </a:path>
              </a:pathLst>
            </a:custGeom>
            <a:solidFill>
              <a:srgbClr val="F798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9"/>
            <p:cNvSpPr/>
            <p:nvPr/>
          </p:nvSpPr>
          <p:spPr>
            <a:xfrm>
              <a:off x="1092375" y="3594175"/>
              <a:ext cx="661925" cy="381350"/>
            </a:xfrm>
            <a:custGeom>
              <a:rect b="b" l="l" r="r" t="t"/>
              <a:pathLst>
                <a:path extrusionOk="0" h="15254" w="26477">
                  <a:moveTo>
                    <a:pt x="26476" y="12003"/>
                  </a:moveTo>
                  <a:cubicBezTo>
                    <a:pt x="26469" y="12003"/>
                    <a:pt x="26464" y="12004"/>
                    <a:pt x="26460" y="12007"/>
                  </a:cubicBezTo>
                  <a:lnTo>
                    <a:pt x="26460" y="12007"/>
                  </a:lnTo>
                  <a:cubicBezTo>
                    <a:pt x="26465" y="12005"/>
                    <a:pt x="26471" y="12004"/>
                    <a:pt x="26476" y="12003"/>
                  </a:cubicBezTo>
                  <a:close/>
                  <a:moveTo>
                    <a:pt x="14220" y="0"/>
                  </a:moveTo>
                  <a:cubicBezTo>
                    <a:pt x="14189" y="32"/>
                    <a:pt x="7855" y="5226"/>
                    <a:pt x="5575" y="8139"/>
                  </a:cubicBezTo>
                  <a:cubicBezTo>
                    <a:pt x="3295" y="11053"/>
                    <a:pt x="1" y="13396"/>
                    <a:pt x="3200" y="14853"/>
                  </a:cubicBezTo>
                  <a:cubicBezTo>
                    <a:pt x="3822" y="15133"/>
                    <a:pt x="4912" y="15253"/>
                    <a:pt x="6298" y="15253"/>
                  </a:cubicBezTo>
                  <a:cubicBezTo>
                    <a:pt x="11956" y="15253"/>
                    <a:pt x="22546" y="13256"/>
                    <a:pt x="26413" y="12035"/>
                  </a:cubicBezTo>
                  <a:cubicBezTo>
                    <a:pt x="26438" y="12035"/>
                    <a:pt x="26443" y="12015"/>
                    <a:pt x="26460" y="12007"/>
                  </a:cubicBezTo>
                  <a:lnTo>
                    <a:pt x="26460" y="12007"/>
                  </a:lnTo>
                  <a:cubicBezTo>
                    <a:pt x="25768" y="12164"/>
                    <a:pt x="25077" y="12321"/>
                    <a:pt x="24386" y="12446"/>
                  </a:cubicBezTo>
                  <a:cubicBezTo>
                    <a:pt x="22564" y="12806"/>
                    <a:pt x="20726" y="13054"/>
                    <a:pt x="18883" y="13054"/>
                  </a:cubicBezTo>
                  <a:cubicBezTo>
                    <a:pt x="18132" y="13054"/>
                    <a:pt x="17379" y="13013"/>
                    <a:pt x="16627" y="12921"/>
                  </a:cubicBezTo>
                  <a:cubicBezTo>
                    <a:pt x="8425" y="11908"/>
                    <a:pt x="6556" y="7158"/>
                    <a:pt x="11845" y="2312"/>
                  </a:cubicBezTo>
                  <a:cubicBezTo>
                    <a:pt x="12669" y="1552"/>
                    <a:pt x="13460" y="792"/>
                    <a:pt x="14220" y="0"/>
                  </a:cubicBezTo>
                  <a:close/>
                </a:path>
              </a:pathLst>
            </a:custGeom>
            <a:solidFill>
              <a:srgbClr val="FFCA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9"/>
            <p:cNvSpPr/>
            <p:nvPr/>
          </p:nvSpPr>
          <p:spPr>
            <a:xfrm>
              <a:off x="-11275" y="4100075"/>
              <a:ext cx="2262775" cy="749800"/>
            </a:xfrm>
            <a:custGeom>
              <a:rect b="b" l="l" r="r" t="t"/>
              <a:pathLst>
                <a:path extrusionOk="0" h="29992" w="90511">
                  <a:moveTo>
                    <a:pt x="90510" y="1"/>
                  </a:moveTo>
                  <a:lnTo>
                    <a:pt x="90510" y="1"/>
                  </a:lnTo>
                  <a:cubicBezTo>
                    <a:pt x="85792" y="1489"/>
                    <a:pt x="77146" y="4181"/>
                    <a:pt x="71066" y="5765"/>
                  </a:cubicBezTo>
                  <a:cubicBezTo>
                    <a:pt x="62293" y="8045"/>
                    <a:pt x="47536" y="6905"/>
                    <a:pt x="38225" y="10990"/>
                  </a:cubicBezTo>
                  <a:cubicBezTo>
                    <a:pt x="31217" y="14075"/>
                    <a:pt x="21589" y="17631"/>
                    <a:pt x="14677" y="17631"/>
                  </a:cubicBezTo>
                  <a:cubicBezTo>
                    <a:pt x="12437" y="17631"/>
                    <a:pt x="10482" y="17257"/>
                    <a:pt x="8994" y="16374"/>
                  </a:cubicBezTo>
                  <a:cubicBezTo>
                    <a:pt x="5036" y="14030"/>
                    <a:pt x="4624" y="9375"/>
                    <a:pt x="4624" y="6366"/>
                  </a:cubicBezTo>
                  <a:cubicBezTo>
                    <a:pt x="1964" y="7950"/>
                    <a:pt x="0" y="8995"/>
                    <a:pt x="0" y="8995"/>
                  </a:cubicBezTo>
                  <a:lnTo>
                    <a:pt x="9849" y="29991"/>
                  </a:lnTo>
                  <a:cubicBezTo>
                    <a:pt x="9849" y="29991"/>
                    <a:pt x="48581" y="12637"/>
                    <a:pt x="58176" y="11053"/>
                  </a:cubicBezTo>
                  <a:cubicBezTo>
                    <a:pt x="67772" y="9438"/>
                    <a:pt x="71921" y="8900"/>
                    <a:pt x="89244" y="603"/>
                  </a:cubicBezTo>
                  <a:cubicBezTo>
                    <a:pt x="89687" y="381"/>
                    <a:pt x="90099" y="191"/>
                    <a:pt x="90510" y="1"/>
                  </a:cubicBezTo>
                  <a:close/>
                </a:path>
              </a:pathLst>
            </a:custGeom>
            <a:solidFill>
              <a:srgbClr val="FFCA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9"/>
            <p:cNvSpPr/>
            <p:nvPr/>
          </p:nvSpPr>
          <p:spPr>
            <a:xfrm>
              <a:off x="3469950" y="3785775"/>
              <a:ext cx="353125" cy="353125"/>
            </a:xfrm>
            <a:custGeom>
              <a:rect b="b" l="l" r="r" t="t"/>
              <a:pathLst>
                <a:path extrusionOk="0" h="14125" w="14125">
                  <a:moveTo>
                    <a:pt x="12098" y="2027"/>
                  </a:moveTo>
                  <a:cubicBezTo>
                    <a:pt x="14125" y="4054"/>
                    <a:pt x="13523" y="7949"/>
                    <a:pt x="10736" y="10736"/>
                  </a:cubicBezTo>
                  <a:cubicBezTo>
                    <a:pt x="7949" y="13523"/>
                    <a:pt x="4054" y="14125"/>
                    <a:pt x="2027" y="12098"/>
                  </a:cubicBezTo>
                  <a:cubicBezTo>
                    <a:pt x="0" y="10071"/>
                    <a:pt x="602" y="6176"/>
                    <a:pt x="3389" y="3389"/>
                  </a:cubicBezTo>
                  <a:cubicBezTo>
                    <a:pt x="6176" y="602"/>
                    <a:pt x="10071" y="0"/>
                    <a:pt x="12098" y="2027"/>
                  </a:cubicBezTo>
                  <a:close/>
                </a:path>
              </a:pathLst>
            </a:custGeom>
            <a:solidFill>
              <a:srgbClr val="F285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9"/>
            <p:cNvSpPr/>
            <p:nvPr/>
          </p:nvSpPr>
          <p:spPr>
            <a:xfrm>
              <a:off x="3486575" y="3890275"/>
              <a:ext cx="323050" cy="248625"/>
            </a:xfrm>
            <a:custGeom>
              <a:rect b="b" l="l" r="r" t="t"/>
              <a:pathLst>
                <a:path extrusionOk="0" h="9945" w="12922">
                  <a:moveTo>
                    <a:pt x="10071" y="4593"/>
                  </a:moveTo>
                  <a:cubicBezTo>
                    <a:pt x="7284" y="7379"/>
                    <a:pt x="3389" y="7981"/>
                    <a:pt x="1362" y="5954"/>
                  </a:cubicBezTo>
                  <a:cubicBezTo>
                    <a:pt x="760" y="5353"/>
                    <a:pt x="412" y="4624"/>
                    <a:pt x="254" y="3801"/>
                  </a:cubicBezTo>
                  <a:cubicBezTo>
                    <a:pt x="0" y="5384"/>
                    <a:pt x="349" y="6904"/>
                    <a:pt x="1362" y="7918"/>
                  </a:cubicBezTo>
                  <a:cubicBezTo>
                    <a:pt x="3389" y="9945"/>
                    <a:pt x="7284" y="9343"/>
                    <a:pt x="10071" y="6556"/>
                  </a:cubicBezTo>
                  <a:cubicBezTo>
                    <a:pt x="12034" y="4561"/>
                    <a:pt x="12921" y="2027"/>
                    <a:pt x="12541" y="1"/>
                  </a:cubicBezTo>
                  <a:cubicBezTo>
                    <a:pt x="12288" y="1552"/>
                    <a:pt x="11464" y="3231"/>
                    <a:pt x="10071" y="4593"/>
                  </a:cubicBezTo>
                  <a:close/>
                </a:path>
              </a:pathLst>
            </a:custGeom>
            <a:solidFill>
              <a:srgbClr val="E276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9"/>
            <p:cNvSpPr/>
            <p:nvPr/>
          </p:nvSpPr>
          <p:spPr>
            <a:xfrm>
              <a:off x="3523775" y="3839600"/>
              <a:ext cx="219325" cy="219350"/>
            </a:xfrm>
            <a:custGeom>
              <a:rect b="b" l="l" r="r" t="t"/>
              <a:pathLst>
                <a:path extrusionOk="0" h="8774" w="8773">
                  <a:moveTo>
                    <a:pt x="7601" y="1204"/>
                  </a:moveTo>
                  <a:cubicBezTo>
                    <a:pt x="8773" y="2408"/>
                    <a:pt x="8330" y="4814"/>
                    <a:pt x="6588" y="6556"/>
                  </a:cubicBezTo>
                  <a:cubicBezTo>
                    <a:pt x="4814" y="8330"/>
                    <a:pt x="2407" y="8773"/>
                    <a:pt x="1204" y="7570"/>
                  </a:cubicBezTo>
                  <a:cubicBezTo>
                    <a:pt x="1" y="6366"/>
                    <a:pt x="856" y="4371"/>
                    <a:pt x="2629" y="2629"/>
                  </a:cubicBezTo>
                  <a:cubicBezTo>
                    <a:pt x="4403" y="856"/>
                    <a:pt x="6398" y="1"/>
                    <a:pt x="7601" y="1204"/>
                  </a:cubicBezTo>
                  <a:close/>
                </a:path>
              </a:pathLst>
            </a:custGeom>
            <a:solidFill>
              <a:srgbClr val="E276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9"/>
            <p:cNvSpPr/>
            <p:nvPr/>
          </p:nvSpPr>
          <p:spPr>
            <a:xfrm>
              <a:off x="3720925" y="3823275"/>
              <a:ext cx="40400" cy="28225"/>
            </a:xfrm>
            <a:custGeom>
              <a:rect b="b" l="l" r="r" t="t"/>
              <a:pathLst>
                <a:path extrusionOk="0" h="1129" w="1616">
                  <a:moveTo>
                    <a:pt x="449" y="1"/>
                  </a:moveTo>
                  <a:cubicBezTo>
                    <a:pt x="293" y="1"/>
                    <a:pt x="139" y="92"/>
                    <a:pt x="64" y="242"/>
                  </a:cubicBezTo>
                  <a:cubicBezTo>
                    <a:pt x="0" y="464"/>
                    <a:pt x="95" y="685"/>
                    <a:pt x="285" y="749"/>
                  </a:cubicBezTo>
                  <a:cubicBezTo>
                    <a:pt x="539" y="844"/>
                    <a:pt x="760" y="939"/>
                    <a:pt x="982" y="1065"/>
                  </a:cubicBezTo>
                  <a:cubicBezTo>
                    <a:pt x="1045" y="1129"/>
                    <a:pt x="1109" y="1129"/>
                    <a:pt x="1172" y="1129"/>
                  </a:cubicBezTo>
                  <a:cubicBezTo>
                    <a:pt x="1330" y="1129"/>
                    <a:pt x="1457" y="1065"/>
                    <a:pt x="1520" y="939"/>
                  </a:cubicBezTo>
                  <a:cubicBezTo>
                    <a:pt x="1615" y="749"/>
                    <a:pt x="1552" y="495"/>
                    <a:pt x="1362" y="400"/>
                  </a:cubicBezTo>
                  <a:cubicBezTo>
                    <a:pt x="1109" y="242"/>
                    <a:pt x="855" y="115"/>
                    <a:pt x="570" y="20"/>
                  </a:cubicBezTo>
                  <a:cubicBezTo>
                    <a:pt x="531" y="7"/>
                    <a:pt x="490" y="1"/>
                    <a:pt x="449" y="1"/>
                  </a:cubicBezTo>
                  <a:close/>
                </a:path>
              </a:pathLst>
            </a:custGeom>
            <a:solidFill>
              <a:srgbClr val="F798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9"/>
            <p:cNvSpPr/>
            <p:nvPr/>
          </p:nvSpPr>
          <p:spPr>
            <a:xfrm>
              <a:off x="3580000" y="3815700"/>
              <a:ext cx="129075" cy="60350"/>
            </a:xfrm>
            <a:custGeom>
              <a:rect b="b" l="l" r="r" t="t"/>
              <a:pathLst>
                <a:path extrusionOk="0" h="2414" w="5163">
                  <a:moveTo>
                    <a:pt x="4522" y="0"/>
                  </a:moveTo>
                  <a:cubicBezTo>
                    <a:pt x="2113" y="0"/>
                    <a:pt x="251" y="1656"/>
                    <a:pt x="190" y="1717"/>
                  </a:cubicBezTo>
                  <a:cubicBezTo>
                    <a:pt x="0" y="1875"/>
                    <a:pt x="0" y="2097"/>
                    <a:pt x="158" y="2287"/>
                  </a:cubicBezTo>
                  <a:cubicBezTo>
                    <a:pt x="222" y="2350"/>
                    <a:pt x="349" y="2414"/>
                    <a:pt x="444" y="2414"/>
                  </a:cubicBezTo>
                  <a:cubicBezTo>
                    <a:pt x="539" y="2414"/>
                    <a:pt x="634" y="2382"/>
                    <a:pt x="697" y="2287"/>
                  </a:cubicBezTo>
                  <a:cubicBezTo>
                    <a:pt x="727" y="2287"/>
                    <a:pt x="2400" y="791"/>
                    <a:pt x="4473" y="791"/>
                  </a:cubicBezTo>
                  <a:cubicBezTo>
                    <a:pt x="4554" y="791"/>
                    <a:pt x="4636" y="794"/>
                    <a:pt x="4719" y="798"/>
                  </a:cubicBezTo>
                  <a:cubicBezTo>
                    <a:pt x="4941" y="798"/>
                    <a:pt x="5131" y="640"/>
                    <a:pt x="5131" y="418"/>
                  </a:cubicBezTo>
                  <a:cubicBezTo>
                    <a:pt x="5162" y="197"/>
                    <a:pt x="5004" y="7"/>
                    <a:pt x="4782" y="7"/>
                  </a:cubicBezTo>
                  <a:cubicBezTo>
                    <a:pt x="4695" y="2"/>
                    <a:pt x="4608" y="0"/>
                    <a:pt x="4522" y="0"/>
                  </a:cubicBezTo>
                  <a:close/>
                </a:path>
              </a:pathLst>
            </a:custGeom>
            <a:solidFill>
              <a:srgbClr val="F798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9"/>
            <p:cNvSpPr/>
            <p:nvPr/>
          </p:nvSpPr>
          <p:spPr>
            <a:xfrm>
              <a:off x="3946550" y="3726400"/>
              <a:ext cx="338100" cy="338875"/>
            </a:xfrm>
            <a:custGeom>
              <a:rect b="b" l="l" r="r" t="t"/>
              <a:pathLst>
                <a:path extrusionOk="0" h="13555" w="13524">
                  <a:moveTo>
                    <a:pt x="10262" y="3262"/>
                  </a:moveTo>
                  <a:cubicBezTo>
                    <a:pt x="12954" y="5922"/>
                    <a:pt x="13524" y="9659"/>
                    <a:pt x="11592" y="11591"/>
                  </a:cubicBezTo>
                  <a:cubicBezTo>
                    <a:pt x="9660" y="13554"/>
                    <a:pt x="5923" y="12953"/>
                    <a:pt x="3231" y="10293"/>
                  </a:cubicBezTo>
                  <a:cubicBezTo>
                    <a:pt x="571" y="7632"/>
                    <a:pt x="1" y="3895"/>
                    <a:pt x="1933" y="1964"/>
                  </a:cubicBezTo>
                  <a:cubicBezTo>
                    <a:pt x="3865" y="0"/>
                    <a:pt x="7601" y="602"/>
                    <a:pt x="10262" y="3262"/>
                  </a:cubicBezTo>
                  <a:close/>
                </a:path>
              </a:pathLst>
            </a:custGeom>
            <a:solidFill>
              <a:srgbClr val="F285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9"/>
            <p:cNvSpPr/>
            <p:nvPr/>
          </p:nvSpPr>
          <p:spPr>
            <a:xfrm>
              <a:off x="3959225" y="3826950"/>
              <a:ext cx="309600" cy="238325"/>
            </a:xfrm>
            <a:custGeom>
              <a:rect b="b" l="l" r="r" t="t"/>
              <a:pathLst>
                <a:path extrusionOk="0" h="9533" w="12384">
                  <a:moveTo>
                    <a:pt x="2724" y="4402"/>
                  </a:moveTo>
                  <a:cubicBezTo>
                    <a:pt x="5416" y="7062"/>
                    <a:pt x="9153" y="7632"/>
                    <a:pt x="11085" y="5700"/>
                  </a:cubicBezTo>
                  <a:cubicBezTo>
                    <a:pt x="11655" y="5130"/>
                    <a:pt x="12003" y="4402"/>
                    <a:pt x="12130" y="3610"/>
                  </a:cubicBezTo>
                  <a:cubicBezTo>
                    <a:pt x="12383" y="5162"/>
                    <a:pt x="12067" y="6587"/>
                    <a:pt x="11085" y="7569"/>
                  </a:cubicBezTo>
                  <a:cubicBezTo>
                    <a:pt x="9153" y="9532"/>
                    <a:pt x="5416" y="8931"/>
                    <a:pt x="2724" y="6271"/>
                  </a:cubicBezTo>
                  <a:cubicBezTo>
                    <a:pt x="856" y="4370"/>
                    <a:pt x="1" y="1964"/>
                    <a:pt x="349" y="0"/>
                  </a:cubicBezTo>
                  <a:cubicBezTo>
                    <a:pt x="602" y="1488"/>
                    <a:pt x="1426" y="3072"/>
                    <a:pt x="2724" y="4402"/>
                  </a:cubicBezTo>
                  <a:close/>
                </a:path>
              </a:pathLst>
            </a:custGeom>
            <a:solidFill>
              <a:srgbClr val="E276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9"/>
            <p:cNvSpPr/>
            <p:nvPr/>
          </p:nvSpPr>
          <p:spPr>
            <a:xfrm>
              <a:off x="4022575" y="3778650"/>
              <a:ext cx="210625" cy="209825"/>
            </a:xfrm>
            <a:custGeom>
              <a:rect b="b" l="l" r="r" t="t"/>
              <a:pathLst>
                <a:path extrusionOk="0" h="8393" w="8425">
                  <a:moveTo>
                    <a:pt x="1172" y="1140"/>
                  </a:moveTo>
                  <a:cubicBezTo>
                    <a:pt x="0" y="2280"/>
                    <a:pt x="444" y="4592"/>
                    <a:pt x="2122" y="6271"/>
                  </a:cubicBezTo>
                  <a:cubicBezTo>
                    <a:pt x="3832" y="7949"/>
                    <a:pt x="6112" y="8393"/>
                    <a:pt x="7284" y="7252"/>
                  </a:cubicBezTo>
                  <a:cubicBezTo>
                    <a:pt x="8424" y="6112"/>
                    <a:pt x="7601" y="4181"/>
                    <a:pt x="5922" y="2502"/>
                  </a:cubicBezTo>
                  <a:cubicBezTo>
                    <a:pt x="4212" y="824"/>
                    <a:pt x="2312" y="0"/>
                    <a:pt x="1172" y="1140"/>
                  </a:cubicBezTo>
                  <a:close/>
                </a:path>
              </a:pathLst>
            </a:custGeom>
            <a:solidFill>
              <a:srgbClr val="E276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9"/>
            <p:cNvSpPr/>
            <p:nvPr/>
          </p:nvSpPr>
          <p:spPr>
            <a:xfrm>
              <a:off x="4005150" y="3762325"/>
              <a:ext cx="39600" cy="27425"/>
            </a:xfrm>
            <a:custGeom>
              <a:rect b="b" l="l" r="r" t="t"/>
              <a:pathLst>
                <a:path extrusionOk="0" h="1097" w="1584">
                  <a:moveTo>
                    <a:pt x="1135" y="0"/>
                  </a:moveTo>
                  <a:cubicBezTo>
                    <a:pt x="1095" y="0"/>
                    <a:pt x="1054" y="7"/>
                    <a:pt x="1014" y="20"/>
                  </a:cubicBezTo>
                  <a:cubicBezTo>
                    <a:pt x="760" y="115"/>
                    <a:pt x="507" y="242"/>
                    <a:pt x="254" y="400"/>
                  </a:cubicBezTo>
                  <a:cubicBezTo>
                    <a:pt x="64" y="495"/>
                    <a:pt x="0" y="717"/>
                    <a:pt x="95" y="907"/>
                  </a:cubicBezTo>
                  <a:cubicBezTo>
                    <a:pt x="190" y="1033"/>
                    <a:pt x="317" y="1097"/>
                    <a:pt x="444" y="1097"/>
                  </a:cubicBezTo>
                  <a:cubicBezTo>
                    <a:pt x="507" y="1097"/>
                    <a:pt x="570" y="1097"/>
                    <a:pt x="634" y="1033"/>
                  </a:cubicBezTo>
                  <a:cubicBezTo>
                    <a:pt x="855" y="938"/>
                    <a:pt x="1046" y="812"/>
                    <a:pt x="1267" y="748"/>
                  </a:cubicBezTo>
                  <a:cubicBezTo>
                    <a:pt x="1489" y="653"/>
                    <a:pt x="1584" y="463"/>
                    <a:pt x="1489" y="242"/>
                  </a:cubicBezTo>
                  <a:cubicBezTo>
                    <a:pt x="1439" y="91"/>
                    <a:pt x="1289" y="0"/>
                    <a:pt x="1135" y="0"/>
                  </a:cubicBezTo>
                  <a:close/>
                </a:path>
              </a:pathLst>
            </a:custGeom>
            <a:solidFill>
              <a:srgbClr val="F798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9"/>
            <p:cNvSpPr/>
            <p:nvPr/>
          </p:nvSpPr>
          <p:spPr>
            <a:xfrm>
              <a:off x="4055825" y="3755525"/>
              <a:ext cx="123525" cy="57200"/>
            </a:xfrm>
            <a:custGeom>
              <a:rect b="b" l="l" r="r" t="t"/>
              <a:pathLst>
                <a:path extrusionOk="0" h="2288" w="4941">
                  <a:moveTo>
                    <a:pt x="641" y="0"/>
                  </a:moveTo>
                  <a:cubicBezTo>
                    <a:pt x="554" y="0"/>
                    <a:pt x="468" y="2"/>
                    <a:pt x="380" y="7"/>
                  </a:cubicBezTo>
                  <a:cubicBezTo>
                    <a:pt x="159" y="7"/>
                    <a:pt x="0" y="197"/>
                    <a:pt x="0" y="419"/>
                  </a:cubicBezTo>
                  <a:cubicBezTo>
                    <a:pt x="32" y="609"/>
                    <a:pt x="190" y="767"/>
                    <a:pt x="412" y="767"/>
                  </a:cubicBezTo>
                  <a:cubicBezTo>
                    <a:pt x="494" y="762"/>
                    <a:pt x="575" y="760"/>
                    <a:pt x="656" y="760"/>
                  </a:cubicBezTo>
                  <a:cubicBezTo>
                    <a:pt x="2636" y="760"/>
                    <a:pt x="4245" y="2192"/>
                    <a:pt x="4276" y="2192"/>
                  </a:cubicBezTo>
                  <a:cubicBezTo>
                    <a:pt x="4339" y="2255"/>
                    <a:pt x="4434" y="2287"/>
                    <a:pt x="4529" y="2287"/>
                  </a:cubicBezTo>
                  <a:cubicBezTo>
                    <a:pt x="4624" y="2287"/>
                    <a:pt x="4719" y="2255"/>
                    <a:pt x="4814" y="2160"/>
                  </a:cubicBezTo>
                  <a:cubicBezTo>
                    <a:pt x="4941" y="2034"/>
                    <a:pt x="4941" y="1780"/>
                    <a:pt x="4782" y="1654"/>
                  </a:cubicBezTo>
                  <a:cubicBezTo>
                    <a:pt x="4691" y="1562"/>
                    <a:pt x="2923" y="0"/>
                    <a:pt x="641" y="0"/>
                  </a:cubicBezTo>
                  <a:close/>
                </a:path>
              </a:pathLst>
            </a:custGeom>
            <a:solidFill>
              <a:srgbClr val="F798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9"/>
            <p:cNvSpPr/>
            <p:nvPr/>
          </p:nvSpPr>
          <p:spPr>
            <a:xfrm>
              <a:off x="3810375" y="3506300"/>
              <a:ext cx="266050" cy="201900"/>
            </a:xfrm>
            <a:custGeom>
              <a:rect b="b" l="l" r="r" t="t"/>
              <a:pathLst>
                <a:path extrusionOk="0" h="8076" w="10642">
                  <a:moveTo>
                    <a:pt x="10357" y="3357"/>
                  </a:moveTo>
                  <a:cubicBezTo>
                    <a:pt x="10642" y="5384"/>
                    <a:pt x="8583" y="7347"/>
                    <a:pt x="5796" y="7696"/>
                  </a:cubicBezTo>
                  <a:cubicBezTo>
                    <a:pt x="3009" y="8076"/>
                    <a:pt x="539" y="6714"/>
                    <a:pt x="254" y="4687"/>
                  </a:cubicBezTo>
                  <a:cubicBezTo>
                    <a:pt x="1" y="2660"/>
                    <a:pt x="2059" y="729"/>
                    <a:pt x="4846" y="349"/>
                  </a:cubicBezTo>
                  <a:cubicBezTo>
                    <a:pt x="7633" y="0"/>
                    <a:pt x="10103" y="1330"/>
                    <a:pt x="10357" y="3357"/>
                  </a:cubicBezTo>
                  <a:close/>
                </a:path>
              </a:pathLst>
            </a:custGeom>
            <a:solidFill>
              <a:srgbClr val="F285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9"/>
            <p:cNvSpPr/>
            <p:nvPr/>
          </p:nvSpPr>
          <p:spPr>
            <a:xfrm>
              <a:off x="3813550" y="3553000"/>
              <a:ext cx="247825" cy="154425"/>
            </a:xfrm>
            <a:custGeom>
              <a:rect b="b" l="l" r="r" t="t"/>
              <a:pathLst>
                <a:path extrusionOk="0" h="6177" w="9913">
                  <a:moveTo>
                    <a:pt x="6524" y="4719"/>
                  </a:moveTo>
                  <a:cubicBezTo>
                    <a:pt x="3737" y="5068"/>
                    <a:pt x="1267" y="3738"/>
                    <a:pt x="1014" y="1711"/>
                  </a:cubicBezTo>
                  <a:cubicBezTo>
                    <a:pt x="919" y="1109"/>
                    <a:pt x="1046" y="539"/>
                    <a:pt x="1331" y="1"/>
                  </a:cubicBezTo>
                  <a:cubicBezTo>
                    <a:pt x="476" y="761"/>
                    <a:pt x="1" y="1774"/>
                    <a:pt x="159" y="2819"/>
                  </a:cubicBezTo>
                  <a:cubicBezTo>
                    <a:pt x="412" y="4846"/>
                    <a:pt x="2882" y="6176"/>
                    <a:pt x="5669" y="5828"/>
                  </a:cubicBezTo>
                  <a:cubicBezTo>
                    <a:pt x="7633" y="5574"/>
                    <a:pt x="9248" y="4529"/>
                    <a:pt x="9913" y="3199"/>
                  </a:cubicBezTo>
                  <a:cubicBezTo>
                    <a:pt x="9090" y="3959"/>
                    <a:pt x="7886" y="4529"/>
                    <a:pt x="6524" y="4719"/>
                  </a:cubicBezTo>
                  <a:close/>
                </a:path>
              </a:pathLst>
            </a:custGeom>
            <a:solidFill>
              <a:srgbClr val="E276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9"/>
            <p:cNvSpPr/>
            <p:nvPr/>
          </p:nvSpPr>
          <p:spPr>
            <a:xfrm>
              <a:off x="3857875" y="3543500"/>
              <a:ext cx="167100" cy="110075"/>
            </a:xfrm>
            <a:custGeom>
              <a:rect b="b" l="l" r="r" t="t"/>
              <a:pathLst>
                <a:path extrusionOk="0" h="4403" w="6684">
                  <a:moveTo>
                    <a:pt x="6556" y="1584"/>
                  </a:moveTo>
                  <a:cubicBezTo>
                    <a:pt x="6683" y="2787"/>
                    <a:pt x="5385" y="3959"/>
                    <a:pt x="3643" y="4181"/>
                  </a:cubicBezTo>
                  <a:cubicBezTo>
                    <a:pt x="1869" y="4403"/>
                    <a:pt x="318" y="3643"/>
                    <a:pt x="159" y="2439"/>
                  </a:cubicBezTo>
                  <a:cubicBezTo>
                    <a:pt x="1" y="1236"/>
                    <a:pt x="1363" y="476"/>
                    <a:pt x="3105" y="222"/>
                  </a:cubicBezTo>
                  <a:cubicBezTo>
                    <a:pt x="4878" y="1"/>
                    <a:pt x="6398" y="381"/>
                    <a:pt x="6556" y="1584"/>
                  </a:cubicBezTo>
                  <a:close/>
                </a:path>
              </a:pathLst>
            </a:custGeom>
            <a:solidFill>
              <a:srgbClr val="E276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9"/>
            <p:cNvSpPr/>
            <p:nvPr/>
          </p:nvSpPr>
          <p:spPr>
            <a:xfrm>
              <a:off x="4039975" y="3563500"/>
              <a:ext cx="23000" cy="27250"/>
            </a:xfrm>
            <a:custGeom>
              <a:rect b="b" l="l" r="r" t="t"/>
              <a:pathLst>
                <a:path extrusionOk="0" h="1090" w="920">
                  <a:moveTo>
                    <a:pt x="329" y="0"/>
                  </a:moveTo>
                  <a:cubicBezTo>
                    <a:pt x="269" y="0"/>
                    <a:pt x="209" y="18"/>
                    <a:pt x="159" y="56"/>
                  </a:cubicBezTo>
                  <a:cubicBezTo>
                    <a:pt x="33" y="119"/>
                    <a:pt x="1" y="309"/>
                    <a:pt x="64" y="436"/>
                  </a:cubicBezTo>
                  <a:cubicBezTo>
                    <a:pt x="191" y="594"/>
                    <a:pt x="254" y="752"/>
                    <a:pt x="318" y="911"/>
                  </a:cubicBezTo>
                  <a:cubicBezTo>
                    <a:pt x="349" y="974"/>
                    <a:pt x="381" y="1006"/>
                    <a:pt x="413" y="1037"/>
                  </a:cubicBezTo>
                  <a:cubicBezTo>
                    <a:pt x="450" y="1074"/>
                    <a:pt x="509" y="1090"/>
                    <a:pt x="570" y="1090"/>
                  </a:cubicBezTo>
                  <a:cubicBezTo>
                    <a:pt x="613" y="1090"/>
                    <a:pt x="658" y="1082"/>
                    <a:pt x="698" y="1069"/>
                  </a:cubicBezTo>
                  <a:cubicBezTo>
                    <a:pt x="824" y="1006"/>
                    <a:pt x="919" y="847"/>
                    <a:pt x="856" y="689"/>
                  </a:cubicBezTo>
                  <a:cubicBezTo>
                    <a:pt x="761" y="499"/>
                    <a:pt x="666" y="309"/>
                    <a:pt x="571" y="119"/>
                  </a:cubicBezTo>
                  <a:cubicBezTo>
                    <a:pt x="513" y="42"/>
                    <a:pt x="421" y="0"/>
                    <a:pt x="329" y="0"/>
                  </a:cubicBezTo>
                  <a:close/>
                </a:path>
              </a:pathLst>
            </a:custGeom>
            <a:solidFill>
              <a:srgbClr val="F798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9"/>
            <p:cNvSpPr/>
            <p:nvPr/>
          </p:nvSpPr>
          <p:spPr>
            <a:xfrm>
              <a:off x="3946550" y="3520825"/>
              <a:ext cx="93450" cy="38650"/>
            </a:xfrm>
            <a:custGeom>
              <a:rect b="b" l="l" r="r" t="t"/>
              <a:pathLst>
                <a:path extrusionOk="0" h="1546" w="3738">
                  <a:moveTo>
                    <a:pt x="587" y="1"/>
                  </a:moveTo>
                  <a:cubicBezTo>
                    <a:pt x="397" y="1"/>
                    <a:pt x="276" y="13"/>
                    <a:pt x="254" y="21"/>
                  </a:cubicBezTo>
                  <a:cubicBezTo>
                    <a:pt x="96" y="21"/>
                    <a:pt x="1" y="148"/>
                    <a:pt x="1" y="306"/>
                  </a:cubicBezTo>
                  <a:cubicBezTo>
                    <a:pt x="1" y="401"/>
                    <a:pt x="64" y="464"/>
                    <a:pt x="128" y="496"/>
                  </a:cubicBezTo>
                  <a:cubicBezTo>
                    <a:pt x="159" y="559"/>
                    <a:pt x="254" y="559"/>
                    <a:pt x="318" y="559"/>
                  </a:cubicBezTo>
                  <a:cubicBezTo>
                    <a:pt x="318" y="559"/>
                    <a:pt x="384" y="554"/>
                    <a:pt x="499" y="554"/>
                  </a:cubicBezTo>
                  <a:cubicBezTo>
                    <a:pt x="976" y="554"/>
                    <a:pt x="2288" y="636"/>
                    <a:pt x="3231" y="1478"/>
                  </a:cubicBezTo>
                  <a:cubicBezTo>
                    <a:pt x="3290" y="1522"/>
                    <a:pt x="3356" y="1545"/>
                    <a:pt x="3422" y="1545"/>
                  </a:cubicBezTo>
                  <a:cubicBezTo>
                    <a:pt x="3498" y="1545"/>
                    <a:pt x="3575" y="1514"/>
                    <a:pt x="3643" y="1446"/>
                  </a:cubicBezTo>
                  <a:cubicBezTo>
                    <a:pt x="3738" y="1319"/>
                    <a:pt x="3738" y="1161"/>
                    <a:pt x="3611" y="1034"/>
                  </a:cubicBezTo>
                  <a:cubicBezTo>
                    <a:pt x="2568" y="136"/>
                    <a:pt x="1208" y="1"/>
                    <a:pt x="587" y="1"/>
                  </a:cubicBezTo>
                  <a:close/>
                </a:path>
              </a:pathLst>
            </a:custGeom>
            <a:solidFill>
              <a:srgbClr val="F798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9"/>
            <p:cNvSpPr/>
            <p:nvPr/>
          </p:nvSpPr>
          <p:spPr>
            <a:xfrm>
              <a:off x="3808800" y="4066825"/>
              <a:ext cx="273950" cy="227250"/>
            </a:xfrm>
            <a:custGeom>
              <a:rect b="b" l="l" r="r" t="t"/>
              <a:pathLst>
                <a:path extrusionOk="0" h="9090" w="10958">
                  <a:moveTo>
                    <a:pt x="7063" y="1204"/>
                  </a:moveTo>
                  <a:cubicBezTo>
                    <a:pt x="9596" y="2408"/>
                    <a:pt x="10958" y="4878"/>
                    <a:pt x="10071" y="6715"/>
                  </a:cubicBezTo>
                  <a:cubicBezTo>
                    <a:pt x="9216" y="8551"/>
                    <a:pt x="6461" y="9090"/>
                    <a:pt x="3896" y="7918"/>
                  </a:cubicBezTo>
                  <a:cubicBezTo>
                    <a:pt x="1362" y="6715"/>
                    <a:pt x="1" y="4244"/>
                    <a:pt x="887" y="2376"/>
                  </a:cubicBezTo>
                  <a:cubicBezTo>
                    <a:pt x="1742" y="539"/>
                    <a:pt x="4498" y="1"/>
                    <a:pt x="7063" y="1204"/>
                  </a:cubicBezTo>
                  <a:close/>
                </a:path>
              </a:pathLst>
            </a:custGeom>
            <a:solidFill>
              <a:srgbClr val="F285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9"/>
            <p:cNvSpPr/>
            <p:nvPr/>
          </p:nvSpPr>
          <p:spPr>
            <a:xfrm>
              <a:off x="3825425" y="4158675"/>
              <a:ext cx="247050" cy="136200"/>
            </a:xfrm>
            <a:custGeom>
              <a:rect b="b" l="l" r="r" t="t"/>
              <a:pathLst>
                <a:path extrusionOk="0" h="5448" w="9882">
                  <a:moveTo>
                    <a:pt x="2756" y="2914"/>
                  </a:moveTo>
                  <a:cubicBezTo>
                    <a:pt x="5321" y="4117"/>
                    <a:pt x="8076" y="3579"/>
                    <a:pt x="8963" y="1742"/>
                  </a:cubicBezTo>
                  <a:cubicBezTo>
                    <a:pt x="9216" y="1204"/>
                    <a:pt x="9280" y="602"/>
                    <a:pt x="9185" y="0"/>
                  </a:cubicBezTo>
                  <a:cubicBezTo>
                    <a:pt x="9723" y="1014"/>
                    <a:pt x="9881" y="2122"/>
                    <a:pt x="9438" y="3041"/>
                  </a:cubicBezTo>
                  <a:cubicBezTo>
                    <a:pt x="8551" y="4909"/>
                    <a:pt x="5796" y="5447"/>
                    <a:pt x="3231" y="4244"/>
                  </a:cubicBezTo>
                  <a:cubicBezTo>
                    <a:pt x="1426" y="3389"/>
                    <a:pt x="222" y="1900"/>
                    <a:pt x="1" y="444"/>
                  </a:cubicBezTo>
                  <a:cubicBezTo>
                    <a:pt x="539" y="1425"/>
                    <a:pt x="1521" y="2344"/>
                    <a:pt x="2756" y="2914"/>
                  </a:cubicBezTo>
                  <a:close/>
                </a:path>
              </a:pathLst>
            </a:custGeom>
            <a:solidFill>
              <a:srgbClr val="E276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9"/>
            <p:cNvSpPr/>
            <p:nvPr/>
          </p:nvSpPr>
          <p:spPr>
            <a:xfrm>
              <a:off x="3865800" y="4107200"/>
              <a:ext cx="171050" cy="130675"/>
            </a:xfrm>
            <a:custGeom>
              <a:rect b="b" l="l" r="r" t="t"/>
              <a:pathLst>
                <a:path extrusionOk="0" h="5227" w="6842">
                  <a:moveTo>
                    <a:pt x="507" y="1109"/>
                  </a:moveTo>
                  <a:cubicBezTo>
                    <a:pt x="1" y="2218"/>
                    <a:pt x="887" y="3706"/>
                    <a:pt x="2503" y="4466"/>
                  </a:cubicBezTo>
                  <a:cubicBezTo>
                    <a:pt x="4086" y="5226"/>
                    <a:pt x="5828" y="4941"/>
                    <a:pt x="6334" y="3833"/>
                  </a:cubicBezTo>
                  <a:cubicBezTo>
                    <a:pt x="6841" y="2756"/>
                    <a:pt x="5796" y="1616"/>
                    <a:pt x="4181" y="856"/>
                  </a:cubicBezTo>
                  <a:cubicBezTo>
                    <a:pt x="2566" y="96"/>
                    <a:pt x="1014" y="1"/>
                    <a:pt x="507" y="1109"/>
                  </a:cubicBezTo>
                  <a:close/>
                </a:path>
              </a:pathLst>
            </a:custGeom>
            <a:solidFill>
              <a:srgbClr val="E276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9"/>
            <p:cNvSpPr/>
            <p:nvPr/>
          </p:nvSpPr>
          <p:spPr>
            <a:xfrm>
              <a:off x="3838875" y="4107575"/>
              <a:ext cx="26150" cy="24500"/>
            </a:xfrm>
            <a:custGeom>
              <a:rect b="b" l="l" r="r" t="t"/>
              <a:pathLst>
                <a:path extrusionOk="0" h="980" w="1046">
                  <a:moveTo>
                    <a:pt x="729" y="0"/>
                  </a:moveTo>
                  <a:cubicBezTo>
                    <a:pt x="663" y="0"/>
                    <a:pt x="595" y="25"/>
                    <a:pt x="539" y="81"/>
                  </a:cubicBezTo>
                  <a:cubicBezTo>
                    <a:pt x="381" y="208"/>
                    <a:pt x="254" y="366"/>
                    <a:pt x="96" y="524"/>
                  </a:cubicBezTo>
                  <a:cubicBezTo>
                    <a:pt x="1" y="651"/>
                    <a:pt x="1" y="809"/>
                    <a:pt x="128" y="904"/>
                  </a:cubicBezTo>
                  <a:cubicBezTo>
                    <a:pt x="197" y="951"/>
                    <a:pt x="267" y="980"/>
                    <a:pt x="336" y="980"/>
                  </a:cubicBezTo>
                  <a:cubicBezTo>
                    <a:pt x="362" y="980"/>
                    <a:pt x="387" y="976"/>
                    <a:pt x="413" y="968"/>
                  </a:cubicBezTo>
                  <a:cubicBezTo>
                    <a:pt x="476" y="936"/>
                    <a:pt x="508" y="904"/>
                    <a:pt x="539" y="873"/>
                  </a:cubicBezTo>
                  <a:cubicBezTo>
                    <a:pt x="666" y="746"/>
                    <a:pt x="793" y="619"/>
                    <a:pt x="919" y="493"/>
                  </a:cubicBezTo>
                  <a:cubicBezTo>
                    <a:pt x="1046" y="398"/>
                    <a:pt x="1046" y="208"/>
                    <a:pt x="951" y="113"/>
                  </a:cubicBezTo>
                  <a:cubicBezTo>
                    <a:pt x="898" y="41"/>
                    <a:pt x="814" y="0"/>
                    <a:pt x="729" y="0"/>
                  </a:cubicBezTo>
                  <a:close/>
                </a:path>
              </a:pathLst>
            </a:custGeom>
            <a:solidFill>
              <a:srgbClr val="F798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9"/>
            <p:cNvSpPr/>
            <p:nvPr/>
          </p:nvSpPr>
          <p:spPr>
            <a:xfrm>
              <a:off x="3869775" y="4087625"/>
              <a:ext cx="98175" cy="21975"/>
            </a:xfrm>
            <a:custGeom>
              <a:rect b="b" l="l" r="r" t="t"/>
              <a:pathLst>
                <a:path extrusionOk="0" h="879" w="3927">
                  <a:moveTo>
                    <a:pt x="1831" y="0"/>
                  </a:moveTo>
                  <a:cubicBezTo>
                    <a:pt x="1325" y="0"/>
                    <a:pt x="767" y="78"/>
                    <a:pt x="222" y="309"/>
                  </a:cubicBezTo>
                  <a:cubicBezTo>
                    <a:pt x="63" y="372"/>
                    <a:pt x="0" y="530"/>
                    <a:pt x="63" y="689"/>
                  </a:cubicBezTo>
                  <a:cubicBezTo>
                    <a:pt x="110" y="782"/>
                    <a:pt x="207" y="840"/>
                    <a:pt x="318" y="840"/>
                  </a:cubicBezTo>
                  <a:cubicBezTo>
                    <a:pt x="359" y="840"/>
                    <a:pt x="401" y="832"/>
                    <a:pt x="443" y="816"/>
                  </a:cubicBezTo>
                  <a:cubicBezTo>
                    <a:pt x="902" y="622"/>
                    <a:pt x="1381" y="556"/>
                    <a:pt x="1819" y="556"/>
                  </a:cubicBezTo>
                  <a:cubicBezTo>
                    <a:pt x="2741" y="556"/>
                    <a:pt x="3484" y="847"/>
                    <a:pt x="3484" y="847"/>
                  </a:cubicBezTo>
                  <a:cubicBezTo>
                    <a:pt x="3579" y="879"/>
                    <a:pt x="3642" y="879"/>
                    <a:pt x="3705" y="879"/>
                  </a:cubicBezTo>
                  <a:cubicBezTo>
                    <a:pt x="3769" y="847"/>
                    <a:pt x="3832" y="784"/>
                    <a:pt x="3864" y="721"/>
                  </a:cubicBezTo>
                  <a:cubicBezTo>
                    <a:pt x="3927" y="562"/>
                    <a:pt x="3864" y="404"/>
                    <a:pt x="3705" y="340"/>
                  </a:cubicBezTo>
                  <a:cubicBezTo>
                    <a:pt x="3663" y="319"/>
                    <a:pt x="2855" y="0"/>
                    <a:pt x="1831" y="0"/>
                  </a:cubicBezTo>
                  <a:close/>
                </a:path>
              </a:pathLst>
            </a:custGeom>
            <a:solidFill>
              <a:srgbClr val="F798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9"/>
            <p:cNvSpPr/>
            <p:nvPr/>
          </p:nvSpPr>
          <p:spPr>
            <a:xfrm>
              <a:off x="1024300" y="2497525"/>
              <a:ext cx="313550" cy="301050"/>
            </a:xfrm>
            <a:custGeom>
              <a:rect b="b" l="l" r="r" t="t"/>
              <a:pathLst>
                <a:path extrusionOk="0" h="12042" w="12542">
                  <a:moveTo>
                    <a:pt x="4334" y="1"/>
                  </a:moveTo>
                  <a:cubicBezTo>
                    <a:pt x="4109" y="1"/>
                    <a:pt x="3886" y="74"/>
                    <a:pt x="3706" y="227"/>
                  </a:cubicBezTo>
                  <a:cubicBezTo>
                    <a:pt x="634" y="2824"/>
                    <a:pt x="0" y="7162"/>
                    <a:pt x="2312" y="9917"/>
                  </a:cubicBezTo>
                  <a:cubicBezTo>
                    <a:pt x="3493" y="11328"/>
                    <a:pt x="5234" y="12042"/>
                    <a:pt x="7070" y="12042"/>
                  </a:cubicBezTo>
                  <a:cubicBezTo>
                    <a:pt x="8779" y="12042"/>
                    <a:pt x="10570" y="11423"/>
                    <a:pt x="12066" y="10171"/>
                  </a:cubicBezTo>
                  <a:cubicBezTo>
                    <a:pt x="12478" y="9822"/>
                    <a:pt x="12541" y="9189"/>
                    <a:pt x="12161" y="8746"/>
                  </a:cubicBezTo>
                  <a:cubicBezTo>
                    <a:pt x="11965" y="8514"/>
                    <a:pt x="11680" y="8393"/>
                    <a:pt x="11394" y="8393"/>
                  </a:cubicBezTo>
                  <a:cubicBezTo>
                    <a:pt x="11171" y="8393"/>
                    <a:pt x="10948" y="8466"/>
                    <a:pt x="10768" y="8619"/>
                  </a:cubicBezTo>
                  <a:cubicBezTo>
                    <a:pt x="9653" y="9561"/>
                    <a:pt x="8328" y="10028"/>
                    <a:pt x="7082" y="10028"/>
                  </a:cubicBezTo>
                  <a:cubicBezTo>
                    <a:pt x="5815" y="10028"/>
                    <a:pt x="4631" y="9545"/>
                    <a:pt x="3832" y="8587"/>
                  </a:cubicBezTo>
                  <a:cubicBezTo>
                    <a:pt x="2249" y="6719"/>
                    <a:pt x="2756" y="3647"/>
                    <a:pt x="5004" y="1778"/>
                  </a:cubicBezTo>
                  <a:cubicBezTo>
                    <a:pt x="5416" y="1430"/>
                    <a:pt x="5479" y="797"/>
                    <a:pt x="5131" y="353"/>
                  </a:cubicBezTo>
                  <a:cubicBezTo>
                    <a:pt x="4917" y="122"/>
                    <a:pt x="4623" y="1"/>
                    <a:pt x="4334" y="1"/>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9"/>
            <p:cNvSpPr/>
            <p:nvPr/>
          </p:nvSpPr>
          <p:spPr>
            <a:xfrm>
              <a:off x="783600" y="2659475"/>
              <a:ext cx="394325" cy="341400"/>
            </a:xfrm>
            <a:custGeom>
              <a:rect b="b" l="l" r="r" t="t"/>
              <a:pathLst>
                <a:path extrusionOk="0" h="13656" w="15773">
                  <a:moveTo>
                    <a:pt x="8682" y="2010"/>
                  </a:moveTo>
                  <a:cubicBezTo>
                    <a:pt x="9943" y="2010"/>
                    <a:pt x="11129" y="2485"/>
                    <a:pt x="11940" y="3439"/>
                  </a:cubicBezTo>
                  <a:cubicBezTo>
                    <a:pt x="13524" y="5308"/>
                    <a:pt x="12985" y="8380"/>
                    <a:pt x="10768" y="10248"/>
                  </a:cubicBezTo>
                  <a:cubicBezTo>
                    <a:pt x="9665" y="11178"/>
                    <a:pt x="8341" y="11646"/>
                    <a:pt x="7091" y="11646"/>
                  </a:cubicBezTo>
                  <a:cubicBezTo>
                    <a:pt x="5830" y="11646"/>
                    <a:pt x="4644" y="11171"/>
                    <a:pt x="3833" y="10216"/>
                  </a:cubicBezTo>
                  <a:cubicBezTo>
                    <a:pt x="2249" y="8348"/>
                    <a:pt x="2788" y="5276"/>
                    <a:pt x="5005" y="3408"/>
                  </a:cubicBezTo>
                  <a:cubicBezTo>
                    <a:pt x="6108" y="2477"/>
                    <a:pt x="7432" y="2010"/>
                    <a:pt x="8682" y="2010"/>
                  </a:cubicBezTo>
                  <a:close/>
                  <a:moveTo>
                    <a:pt x="8679" y="1"/>
                  </a:moveTo>
                  <a:cubicBezTo>
                    <a:pt x="6970" y="1"/>
                    <a:pt x="5187" y="619"/>
                    <a:pt x="3706" y="1856"/>
                  </a:cubicBezTo>
                  <a:cubicBezTo>
                    <a:pt x="634" y="4453"/>
                    <a:pt x="1" y="8791"/>
                    <a:pt x="2313" y="11515"/>
                  </a:cubicBezTo>
                  <a:cubicBezTo>
                    <a:pt x="3494" y="12942"/>
                    <a:pt x="5243" y="13655"/>
                    <a:pt x="7083" y="13655"/>
                  </a:cubicBezTo>
                  <a:cubicBezTo>
                    <a:pt x="8796" y="13655"/>
                    <a:pt x="10586" y="13037"/>
                    <a:pt x="12067" y="11800"/>
                  </a:cubicBezTo>
                  <a:cubicBezTo>
                    <a:pt x="15139" y="9203"/>
                    <a:pt x="15772" y="4864"/>
                    <a:pt x="13460" y="2141"/>
                  </a:cubicBezTo>
                  <a:cubicBezTo>
                    <a:pt x="12263" y="714"/>
                    <a:pt x="10514" y="1"/>
                    <a:pt x="8679" y="1"/>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9"/>
            <p:cNvSpPr/>
            <p:nvPr/>
          </p:nvSpPr>
          <p:spPr>
            <a:xfrm>
              <a:off x="623675" y="2861850"/>
              <a:ext cx="313550" cy="300975"/>
            </a:xfrm>
            <a:custGeom>
              <a:rect b="b" l="l" r="r" t="t"/>
              <a:pathLst>
                <a:path extrusionOk="0" h="12039" w="12542">
                  <a:moveTo>
                    <a:pt x="5445" y="1"/>
                  </a:moveTo>
                  <a:cubicBezTo>
                    <a:pt x="3737" y="1"/>
                    <a:pt x="1953" y="620"/>
                    <a:pt x="476" y="1868"/>
                  </a:cubicBezTo>
                  <a:cubicBezTo>
                    <a:pt x="64" y="2217"/>
                    <a:pt x="1" y="2850"/>
                    <a:pt x="349" y="3293"/>
                  </a:cubicBezTo>
                  <a:cubicBezTo>
                    <a:pt x="563" y="3525"/>
                    <a:pt x="857" y="3646"/>
                    <a:pt x="1146" y="3646"/>
                  </a:cubicBezTo>
                  <a:cubicBezTo>
                    <a:pt x="1371" y="3646"/>
                    <a:pt x="1594" y="3572"/>
                    <a:pt x="1774" y="3420"/>
                  </a:cubicBezTo>
                  <a:cubicBezTo>
                    <a:pt x="2894" y="2474"/>
                    <a:pt x="4217" y="2007"/>
                    <a:pt x="5464" y="2007"/>
                  </a:cubicBezTo>
                  <a:cubicBezTo>
                    <a:pt x="6721" y="2007"/>
                    <a:pt x="7899" y="2482"/>
                    <a:pt x="8710" y="3420"/>
                  </a:cubicBezTo>
                  <a:cubicBezTo>
                    <a:pt x="10293" y="5320"/>
                    <a:pt x="9787" y="8392"/>
                    <a:pt x="7538" y="10260"/>
                  </a:cubicBezTo>
                  <a:cubicBezTo>
                    <a:pt x="7126" y="10609"/>
                    <a:pt x="7063" y="11242"/>
                    <a:pt x="7411" y="11686"/>
                  </a:cubicBezTo>
                  <a:cubicBezTo>
                    <a:pt x="7625" y="11917"/>
                    <a:pt x="7919" y="12038"/>
                    <a:pt x="8208" y="12038"/>
                  </a:cubicBezTo>
                  <a:cubicBezTo>
                    <a:pt x="8434" y="12038"/>
                    <a:pt x="8656" y="11965"/>
                    <a:pt x="8837" y="11812"/>
                  </a:cubicBezTo>
                  <a:cubicBezTo>
                    <a:pt x="11908" y="9215"/>
                    <a:pt x="12542" y="4877"/>
                    <a:pt x="10230" y="2153"/>
                  </a:cubicBezTo>
                  <a:cubicBezTo>
                    <a:pt x="9046" y="723"/>
                    <a:pt x="7290" y="1"/>
                    <a:pt x="5445" y="1"/>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9"/>
            <p:cNvSpPr/>
            <p:nvPr/>
          </p:nvSpPr>
          <p:spPr>
            <a:xfrm>
              <a:off x="1154150" y="2575400"/>
              <a:ext cx="110850" cy="124525"/>
            </a:xfrm>
            <a:custGeom>
              <a:rect b="b" l="l" r="r" t="t"/>
              <a:pathLst>
                <a:path extrusionOk="0" h="4981" w="4434">
                  <a:moveTo>
                    <a:pt x="444" y="0"/>
                  </a:moveTo>
                  <a:cubicBezTo>
                    <a:pt x="352" y="0"/>
                    <a:pt x="261" y="32"/>
                    <a:pt x="190" y="89"/>
                  </a:cubicBezTo>
                  <a:cubicBezTo>
                    <a:pt x="32" y="247"/>
                    <a:pt x="0" y="500"/>
                    <a:pt x="158" y="659"/>
                  </a:cubicBezTo>
                  <a:lnTo>
                    <a:pt x="3674" y="4839"/>
                  </a:lnTo>
                  <a:cubicBezTo>
                    <a:pt x="3748" y="4931"/>
                    <a:pt x="3864" y="4980"/>
                    <a:pt x="3987" y="4980"/>
                  </a:cubicBezTo>
                  <a:cubicBezTo>
                    <a:pt x="4074" y="4980"/>
                    <a:pt x="4164" y="4955"/>
                    <a:pt x="4244" y="4902"/>
                  </a:cubicBezTo>
                  <a:cubicBezTo>
                    <a:pt x="4402" y="4744"/>
                    <a:pt x="4434" y="4491"/>
                    <a:pt x="4275" y="4332"/>
                  </a:cubicBezTo>
                  <a:lnTo>
                    <a:pt x="760" y="152"/>
                  </a:lnTo>
                  <a:cubicBezTo>
                    <a:pt x="673" y="47"/>
                    <a:pt x="557" y="0"/>
                    <a:pt x="444" y="0"/>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9"/>
            <p:cNvSpPr/>
            <p:nvPr/>
          </p:nvSpPr>
          <p:spPr>
            <a:xfrm>
              <a:off x="1117725" y="2637950"/>
              <a:ext cx="79200" cy="87175"/>
            </a:xfrm>
            <a:custGeom>
              <a:rect b="b" l="l" r="r" t="t"/>
              <a:pathLst>
                <a:path extrusionOk="0" h="3487" w="3168">
                  <a:moveTo>
                    <a:pt x="468" y="0"/>
                  </a:moveTo>
                  <a:cubicBezTo>
                    <a:pt x="374" y="0"/>
                    <a:pt x="276" y="31"/>
                    <a:pt x="190" y="88"/>
                  </a:cubicBezTo>
                  <a:cubicBezTo>
                    <a:pt x="32" y="247"/>
                    <a:pt x="0" y="500"/>
                    <a:pt x="159" y="658"/>
                  </a:cubicBezTo>
                  <a:lnTo>
                    <a:pt x="2407" y="3350"/>
                  </a:lnTo>
                  <a:cubicBezTo>
                    <a:pt x="2477" y="3437"/>
                    <a:pt x="2585" y="3486"/>
                    <a:pt x="2699" y="3486"/>
                  </a:cubicBezTo>
                  <a:cubicBezTo>
                    <a:pt x="2793" y="3486"/>
                    <a:pt x="2892" y="3453"/>
                    <a:pt x="2977" y="3382"/>
                  </a:cubicBezTo>
                  <a:cubicBezTo>
                    <a:pt x="3136" y="3255"/>
                    <a:pt x="3167" y="3002"/>
                    <a:pt x="3009" y="2812"/>
                  </a:cubicBezTo>
                  <a:lnTo>
                    <a:pt x="760" y="152"/>
                  </a:lnTo>
                  <a:cubicBezTo>
                    <a:pt x="691" y="47"/>
                    <a:pt x="583" y="0"/>
                    <a:pt x="468" y="0"/>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9"/>
            <p:cNvSpPr/>
            <p:nvPr/>
          </p:nvSpPr>
          <p:spPr>
            <a:xfrm>
              <a:off x="696525" y="2960425"/>
              <a:ext cx="110875" cy="124525"/>
            </a:xfrm>
            <a:custGeom>
              <a:rect b="b" l="l" r="r" t="t"/>
              <a:pathLst>
                <a:path extrusionOk="0" h="4981" w="4435">
                  <a:moveTo>
                    <a:pt x="448" y="0"/>
                  </a:moveTo>
                  <a:cubicBezTo>
                    <a:pt x="360" y="0"/>
                    <a:pt x="270" y="26"/>
                    <a:pt x="190" y="79"/>
                  </a:cubicBezTo>
                  <a:cubicBezTo>
                    <a:pt x="32" y="237"/>
                    <a:pt x="0" y="490"/>
                    <a:pt x="159" y="649"/>
                  </a:cubicBezTo>
                  <a:lnTo>
                    <a:pt x="3674" y="4829"/>
                  </a:lnTo>
                  <a:cubicBezTo>
                    <a:pt x="3761" y="4934"/>
                    <a:pt x="3877" y="4981"/>
                    <a:pt x="3990" y="4981"/>
                  </a:cubicBezTo>
                  <a:cubicBezTo>
                    <a:pt x="4083" y="4981"/>
                    <a:pt x="4173" y="4949"/>
                    <a:pt x="4244" y="4892"/>
                  </a:cubicBezTo>
                  <a:cubicBezTo>
                    <a:pt x="4402" y="4734"/>
                    <a:pt x="4434" y="4481"/>
                    <a:pt x="4276" y="4322"/>
                  </a:cubicBezTo>
                  <a:lnTo>
                    <a:pt x="760" y="142"/>
                  </a:lnTo>
                  <a:cubicBezTo>
                    <a:pt x="687" y="50"/>
                    <a:pt x="570" y="0"/>
                    <a:pt x="448" y="0"/>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9"/>
            <p:cNvSpPr/>
            <p:nvPr/>
          </p:nvSpPr>
          <p:spPr>
            <a:xfrm>
              <a:off x="925325" y="2767775"/>
              <a:ext cx="110875" cy="124800"/>
            </a:xfrm>
            <a:custGeom>
              <a:rect b="b" l="l" r="r" t="t"/>
              <a:pathLst>
                <a:path extrusionOk="0" h="4992" w="4435">
                  <a:moveTo>
                    <a:pt x="468" y="1"/>
                  </a:moveTo>
                  <a:cubicBezTo>
                    <a:pt x="374" y="1"/>
                    <a:pt x="276" y="32"/>
                    <a:pt x="191" y="89"/>
                  </a:cubicBezTo>
                  <a:cubicBezTo>
                    <a:pt x="32" y="247"/>
                    <a:pt x="1" y="501"/>
                    <a:pt x="159" y="659"/>
                  </a:cubicBezTo>
                  <a:lnTo>
                    <a:pt x="3674" y="4839"/>
                  </a:lnTo>
                  <a:cubicBezTo>
                    <a:pt x="3744" y="4944"/>
                    <a:pt x="3852" y="4991"/>
                    <a:pt x="3967" y="4991"/>
                  </a:cubicBezTo>
                  <a:cubicBezTo>
                    <a:pt x="4061" y="4991"/>
                    <a:pt x="4159" y="4960"/>
                    <a:pt x="4244" y="4903"/>
                  </a:cubicBezTo>
                  <a:cubicBezTo>
                    <a:pt x="4403" y="4744"/>
                    <a:pt x="4434" y="4491"/>
                    <a:pt x="4276" y="4333"/>
                  </a:cubicBezTo>
                  <a:lnTo>
                    <a:pt x="761" y="152"/>
                  </a:lnTo>
                  <a:cubicBezTo>
                    <a:pt x="691" y="48"/>
                    <a:pt x="583" y="1"/>
                    <a:pt x="468" y="1"/>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9"/>
            <p:cNvSpPr/>
            <p:nvPr/>
          </p:nvSpPr>
          <p:spPr>
            <a:xfrm>
              <a:off x="764600" y="2935225"/>
              <a:ext cx="79200" cy="87175"/>
            </a:xfrm>
            <a:custGeom>
              <a:rect b="b" l="l" r="r" t="t"/>
              <a:pathLst>
                <a:path extrusionOk="0" h="3487" w="3168">
                  <a:moveTo>
                    <a:pt x="445" y="1"/>
                  </a:moveTo>
                  <a:cubicBezTo>
                    <a:pt x="353" y="1"/>
                    <a:pt x="262" y="34"/>
                    <a:pt x="191" y="105"/>
                  </a:cubicBezTo>
                  <a:cubicBezTo>
                    <a:pt x="33" y="232"/>
                    <a:pt x="1" y="485"/>
                    <a:pt x="159" y="675"/>
                  </a:cubicBezTo>
                  <a:lnTo>
                    <a:pt x="2408" y="3335"/>
                  </a:lnTo>
                  <a:cubicBezTo>
                    <a:pt x="2478" y="3440"/>
                    <a:pt x="2586" y="3487"/>
                    <a:pt x="2700" y="3487"/>
                  </a:cubicBezTo>
                  <a:cubicBezTo>
                    <a:pt x="2794" y="3487"/>
                    <a:pt x="2892" y="3455"/>
                    <a:pt x="2978" y="3398"/>
                  </a:cubicBezTo>
                  <a:cubicBezTo>
                    <a:pt x="3136" y="3240"/>
                    <a:pt x="3168" y="2987"/>
                    <a:pt x="3009" y="2828"/>
                  </a:cubicBezTo>
                  <a:lnTo>
                    <a:pt x="761" y="137"/>
                  </a:lnTo>
                  <a:cubicBezTo>
                    <a:pt x="674" y="50"/>
                    <a:pt x="558" y="1"/>
                    <a:pt x="445" y="1"/>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9"/>
            <p:cNvSpPr/>
            <p:nvPr/>
          </p:nvSpPr>
          <p:spPr>
            <a:xfrm>
              <a:off x="991825" y="2744025"/>
              <a:ext cx="79200" cy="87175"/>
            </a:xfrm>
            <a:custGeom>
              <a:rect b="b" l="l" r="r" t="t"/>
              <a:pathLst>
                <a:path extrusionOk="0" h="3487" w="3168">
                  <a:moveTo>
                    <a:pt x="445" y="1"/>
                  </a:moveTo>
                  <a:cubicBezTo>
                    <a:pt x="353" y="1"/>
                    <a:pt x="262" y="32"/>
                    <a:pt x="191" y="89"/>
                  </a:cubicBezTo>
                  <a:cubicBezTo>
                    <a:pt x="33" y="247"/>
                    <a:pt x="1" y="501"/>
                    <a:pt x="128" y="659"/>
                  </a:cubicBezTo>
                  <a:lnTo>
                    <a:pt x="2408" y="3351"/>
                  </a:lnTo>
                  <a:cubicBezTo>
                    <a:pt x="2477" y="3438"/>
                    <a:pt x="2585" y="3487"/>
                    <a:pt x="2700" y="3487"/>
                  </a:cubicBezTo>
                  <a:cubicBezTo>
                    <a:pt x="2794" y="3487"/>
                    <a:pt x="2892" y="3454"/>
                    <a:pt x="2978" y="3383"/>
                  </a:cubicBezTo>
                  <a:cubicBezTo>
                    <a:pt x="3136" y="3256"/>
                    <a:pt x="3168" y="3003"/>
                    <a:pt x="3010" y="2813"/>
                  </a:cubicBezTo>
                  <a:lnTo>
                    <a:pt x="761" y="152"/>
                  </a:lnTo>
                  <a:cubicBezTo>
                    <a:pt x="674" y="48"/>
                    <a:pt x="558" y="1"/>
                    <a:pt x="445" y="1"/>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9"/>
            <p:cNvSpPr/>
            <p:nvPr/>
          </p:nvSpPr>
          <p:spPr>
            <a:xfrm>
              <a:off x="890500" y="2829150"/>
              <a:ext cx="79200" cy="87175"/>
            </a:xfrm>
            <a:custGeom>
              <a:rect b="b" l="l" r="r" t="t"/>
              <a:pathLst>
                <a:path extrusionOk="0" h="3487" w="3168">
                  <a:moveTo>
                    <a:pt x="468" y="0"/>
                  </a:moveTo>
                  <a:cubicBezTo>
                    <a:pt x="374" y="0"/>
                    <a:pt x="276" y="33"/>
                    <a:pt x="190" y="104"/>
                  </a:cubicBezTo>
                  <a:cubicBezTo>
                    <a:pt x="32" y="231"/>
                    <a:pt x="0" y="484"/>
                    <a:pt x="159" y="674"/>
                  </a:cubicBezTo>
                  <a:lnTo>
                    <a:pt x="2407" y="3334"/>
                  </a:lnTo>
                  <a:cubicBezTo>
                    <a:pt x="2494" y="3439"/>
                    <a:pt x="2610" y="3486"/>
                    <a:pt x="2723" y="3486"/>
                  </a:cubicBezTo>
                  <a:cubicBezTo>
                    <a:pt x="2816" y="3486"/>
                    <a:pt x="2906" y="3455"/>
                    <a:pt x="2977" y="3398"/>
                  </a:cubicBezTo>
                  <a:cubicBezTo>
                    <a:pt x="3136" y="3239"/>
                    <a:pt x="3167" y="2986"/>
                    <a:pt x="3009" y="2828"/>
                  </a:cubicBezTo>
                  <a:lnTo>
                    <a:pt x="760" y="136"/>
                  </a:lnTo>
                  <a:cubicBezTo>
                    <a:pt x="691" y="49"/>
                    <a:pt x="583" y="0"/>
                    <a:pt x="468" y="0"/>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9"/>
            <p:cNvSpPr/>
            <p:nvPr/>
          </p:nvSpPr>
          <p:spPr>
            <a:xfrm>
              <a:off x="3061400" y="3680475"/>
              <a:ext cx="334925" cy="334925"/>
            </a:xfrm>
            <a:custGeom>
              <a:rect b="b" l="l" r="r" t="t"/>
              <a:pathLst>
                <a:path extrusionOk="0" h="13397" w="13397">
                  <a:moveTo>
                    <a:pt x="4973" y="0"/>
                  </a:moveTo>
                  <a:cubicBezTo>
                    <a:pt x="4625" y="0"/>
                    <a:pt x="4340" y="285"/>
                    <a:pt x="4340" y="602"/>
                  </a:cubicBezTo>
                  <a:lnTo>
                    <a:pt x="4340" y="3737"/>
                  </a:lnTo>
                  <a:cubicBezTo>
                    <a:pt x="4340" y="4054"/>
                    <a:pt x="4086" y="4339"/>
                    <a:pt x="3738" y="4339"/>
                  </a:cubicBezTo>
                  <a:lnTo>
                    <a:pt x="634" y="4339"/>
                  </a:lnTo>
                  <a:cubicBezTo>
                    <a:pt x="286" y="4339"/>
                    <a:pt x="1" y="4624"/>
                    <a:pt x="1" y="4941"/>
                  </a:cubicBezTo>
                  <a:lnTo>
                    <a:pt x="1" y="8424"/>
                  </a:lnTo>
                  <a:cubicBezTo>
                    <a:pt x="1" y="8773"/>
                    <a:pt x="286" y="9058"/>
                    <a:pt x="634" y="9058"/>
                  </a:cubicBezTo>
                  <a:lnTo>
                    <a:pt x="3738" y="9058"/>
                  </a:lnTo>
                  <a:cubicBezTo>
                    <a:pt x="4086" y="9058"/>
                    <a:pt x="4340" y="9311"/>
                    <a:pt x="4340" y="9659"/>
                  </a:cubicBezTo>
                  <a:lnTo>
                    <a:pt x="4340" y="12763"/>
                  </a:lnTo>
                  <a:cubicBezTo>
                    <a:pt x="4340" y="13111"/>
                    <a:pt x="4625" y="13396"/>
                    <a:pt x="4973" y="13396"/>
                  </a:cubicBezTo>
                  <a:lnTo>
                    <a:pt x="8457" y="13396"/>
                  </a:lnTo>
                  <a:cubicBezTo>
                    <a:pt x="8773" y="13396"/>
                    <a:pt x="9058" y="13111"/>
                    <a:pt x="9058" y="12763"/>
                  </a:cubicBezTo>
                  <a:lnTo>
                    <a:pt x="9058" y="9659"/>
                  </a:lnTo>
                  <a:cubicBezTo>
                    <a:pt x="9058" y="9311"/>
                    <a:pt x="9343" y="9058"/>
                    <a:pt x="9660" y="9058"/>
                  </a:cubicBezTo>
                  <a:lnTo>
                    <a:pt x="12795" y="9058"/>
                  </a:lnTo>
                  <a:cubicBezTo>
                    <a:pt x="13144" y="9058"/>
                    <a:pt x="13397" y="8773"/>
                    <a:pt x="13397" y="8424"/>
                  </a:cubicBezTo>
                  <a:lnTo>
                    <a:pt x="13397" y="4941"/>
                  </a:lnTo>
                  <a:cubicBezTo>
                    <a:pt x="13397" y="4624"/>
                    <a:pt x="13144" y="4339"/>
                    <a:pt x="12795" y="4339"/>
                  </a:cubicBezTo>
                  <a:lnTo>
                    <a:pt x="9660" y="4339"/>
                  </a:lnTo>
                  <a:cubicBezTo>
                    <a:pt x="9343" y="4339"/>
                    <a:pt x="9058" y="4054"/>
                    <a:pt x="9058" y="3737"/>
                  </a:cubicBezTo>
                  <a:lnTo>
                    <a:pt x="9058" y="602"/>
                  </a:lnTo>
                  <a:cubicBezTo>
                    <a:pt x="9058" y="285"/>
                    <a:pt x="8773" y="0"/>
                    <a:pt x="8457" y="0"/>
                  </a:cubicBezTo>
                  <a:close/>
                </a:path>
              </a:pathLst>
            </a:custGeom>
            <a:solidFill>
              <a:srgbClr val="F2B8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9"/>
            <p:cNvSpPr/>
            <p:nvPr/>
          </p:nvSpPr>
          <p:spPr>
            <a:xfrm>
              <a:off x="1415400" y="2659150"/>
              <a:ext cx="343650" cy="342850"/>
            </a:xfrm>
            <a:custGeom>
              <a:rect b="b" l="l" r="r" t="t"/>
              <a:pathLst>
                <a:path extrusionOk="0" h="13714" w="13746">
                  <a:moveTo>
                    <a:pt x="5100" y="0"/>
                  </a:moveTo>
                  <a:cubicBezTo>
                    <a:pt x="4751" y="0"/>
                    <a:pt x="4466" y="285"/>
                    <a:pt x="4466" y="634"/>
                  </a:cubicBezTo>
                  <a:lnTo>
                    <a:pt x="4466" y="3832"/>
                  </a:lnTo>
                  <a:cubicBezTo>
                    <a:pt x="4466" y="4181"/>
                    <a:pt x="4181" y="4434"/>
                    <a:pt x="3833" y="4434"/>
                  </a:cubicBezTo>
                  <a:lnTo>
                    <a:pt x="634" y="4434"/>
                  </a:lnTo>
                  <a:cubicBezTo>
                    <a:pt x="286" y="4434"/>
                    <a:pt x="1" y="4719"/>
                    <a:pt x="1" y="5067"/>
                  </a:cubicBezTo>
                  <a:lnTo>
                    <a:pt x="1" y="8646"/>
                  </a:lnTo>
                  <a:cubicBezTo>
                    <a:pt x="1" y="8994"/>
                    <a:pt x="286" y="9279"/>
                    <a:pt x="634" y="9279"/>
                  </a:cubicBezTo>
                  <a:lnTo>
                    <a:pt x="3833" y="9279"/>
                  </a:lnTo>
                  <a:cubicBezTo>
                    <a:pt x="4181" y="9279"/>
                    <a:pt x="4466" y="9564"/>
                    <a:pt x="4466" y="9913"/>
                  </a:cubicBezTo>
                  <a:lnTo>
                    <a:pt x="4466" y="13080"/>
                  </a:lnTo>
                  <a:cubicBezTo>
                    <a:pt x="4466" y="13428"/>
                    <a:pt x="4751" y="13713"/>
                    <a:pt x="5100" y="13713"/>
                  </a:cubicBezTo>
                  <a:lnTo>
                    <a:pt x="8647" y="13713"/>
                  </a:lnTo>
                  <a:cubicBezTo>
                    <a:pt x="8995" y="13713"/>
                    <a:pt x="9280" y="13428"/>
                    <a:pt x="9280" y="13080"/>
                  </a:cubicBezTo>
                  <a:lnTo>
                    <a:pt x="9280" y="9913"/>
                  </a:lnTo>
                  <a:cubicBezTo>
                    <a:pt x="9280" y="9564"/>
                    <a:pt x="9565" y="9279"/>
                    <a:pt x="9913" y="9279"/>
                  </a:cubicBezTo>
                  <a:lnTo>
                    <a:pt x="13112" y="9279"/>
                  </a:lnTo>
                  <a:cubicBezTo>
                    <a:pt x="13460" y="9279"/>
                    <a:pt x="13745" y="8994"/>
                    <a:pt x="13745" y="8646"/>
                  </a:cubicBezTo>
                  <a:lnTo>
                    <a:pt x="13745" y="5067"/>
                  </a:lnTo>
                  <a:cubicBezTo>
                    <a:pt x="13714" y="4719"/>
                    <a:pt x="13460" y="4434"/>
                    <a:pt x="13112" y="4434"/>
                  </a:cubicBezTo>
                  <a:lnTo>
                    <a:pt x="9913" y="4434"/>
                  </a:lnTo>
                  <a:cubicBezTo>
                    <a:pt x="9565" y="4434"/>
                    <a:pt x="9280" y="4181"/>
                    <a:pt x="9280" y="3832"/>
                  </a:cubicBezTo>
                  <a:lnTo>
                    <a:pt x="9280" y="634"/>
                  </a:lnTo>
                  <a:cubicBezTo>
                    <a:pt x="9280" y="285"/>
                    <a:pt x="8995" y="0"/>
                    <a:pt x="8647" y="0"/>
                  </a:cubicBezTo>
                  <a:close/>
                </a:path>
              </a:pathLst>
            </a:custGeom>
            <a:solidFill>
              <a:srgbClr val="F2B8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9"/>
            <p:cNvSpPr/>
            <p:nvPr/>
          </p:nvSpPr>
          <p:spPr>
            <a:xfrm>
              <a:off x="3386800" y="3473050"/>
              <a:ext cx="7950" cy="19025"/>
            </a:xfrm>
            <a:custGeom>
              <a:rect b="b" l="l" r="r" t="t"/>
              <a:pathLst>
                <a:path extrusionOk="0" h="761" w="318">
                  <a:moveTo>
                    <a:pt x="318" y="760"/>
                  </a:moveTo>
                  <a:cubicBezTo>
                    <a:pt x="191" y="507"/>
                    <a:pt x="64" y="253"/>
                    <a:pt x="1" y="0"/>
                  </a:cubicBezTo>
                  <a:cubicBezTo>
                    <a:pt x="64" y="253"/>
                    <a:pt x="191" y="507"/>
                    <a:pt x="318" y="760"/>
                  </a:cubicBezTo>
                  <a:close/>
                </a:path>
              </a:pathLst>
            </a:custGeom>
            <a:solidFill>
              <a:srgbClr val="F2B8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9"/>
            <p:cNvSpPr/>
            <p:nvPr/>
          </p:nvSpPr>
          <p:spPr>
            <a:xfrm>
              <a:off x="3386800" y="3245025"/>
              <a:ext cx="194000" cy="246450"/>
            </a:xfrm>
            <a:custGeom>
              <a:rect b="b" l="l" r="r" t="t"/>
              <a:pathLst>
                <a:path extrusionOk="0" h="9858" w="7760">
                  <a:moveTo>
                    <a:pt x="6715" y="0"/>
                  </a:moveTo>
                  <a:lnTo>
                    <a:pt x="3801" y="2882"/>
                  </a:lnTo>
                  <a:lnTo>
                    <a:pt x="3809" y="2890"/>
                  </a:lnTo>
                  <a:lnTo>
                    <a:pt x="6715" y="0"/>
                  </a:lnTo>
                  <a:close/>
                  <a:moveTo>
                    <a:pt x="3809" y="2890"/>
                  </a:moveTo>
                  <a:lnTo>
                    <a:pt x="888" y="5796"/>
                  </a:lnTo>
                  <a:cubicBezTo>
                    <a:pt x="444" y="6239"/>
                    <a:pt x="159" y="6778"/>
                    <a:pt x="1" y="7316"/>
                  </a:cubicBezTo>
                  <a:cubicBezTo>
                    <a:pt x="159" y="7886"/>
                    <a:pt x="444" y="8393"/>
                    <a:pt x="888" y="8836"/>
                  </a:cubicBezTo>
                  <a:cubicBezTo>
                    <a:pt x="1553" y="9517"/>
                    <a:pt x="2431" y="9857"/>
                    <a:pt x="3310" y="9857"/>
                  </a:cubicBezTo>
                  <a:cubicBezTo>
                    <a:pt x="4189" y="9857"/>
                    <a:pt x="5068" y="9517"/>
                    <a:pt x="5733" y="8836"/>
                  </a:cubicBezTo>
                  <a:lnTo>
                    <a:pt x="7760" y="6841"/>
                  </a:lnTo>
                  <a:lnTo>
                    <a:pt x="3809" y="2890"/>
                  </a:lnTo>
                  <a:close/>
                </a:path>
              </a:pathLst>
            </a:custGeom>
            <a:solidFill>
              <a:srgbClr val="F2B8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9"/>
            <p:cNvSpPr/>
            <p:nvPr/>
          </p:nvSpPr>
          <p:spPr>
            <a:xfrm>
              <a:off x="3396300" y="3494425"/>
              <a:ext cx="4000" cy="6350"/>
            </a:xfrm>
            <a:custGeom>
              <a:rect b="b" l="l" r="r" t="t"/>
              <a:pathLst>
                <a:path extrusionOk="0" h="254" w="160">
                  <a:moveTo>
                    <a:pt x="159" y="253"/>
                  </a:moveTo>
                  <a:cubicBezTo>
                    <a:pt x="96" y="158"/>
                    <a:pt x="33" y="95"/>
                    <a:pt x="1" y="0"/>
                  </a:cubicBezTo>
                  <a:cubicBezTo>
                    <a:pt x="33" y="95"/>
                    <a:pt x="96" y="158"/>
                    <a:pt x="159" y="253"/>
                  </a:cubicBezTo>
                  <a:close/>
                </a:path>
              </a:pathLst>
            </a:custGeom>
            <a:solidFill>
              <a:srgbClr val="F2B8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9"/>
            <p:cNvSpPr/>
            <p:nvPr/>
          </p:nvSpPr>
          <p:spPr>
            <a:xfrm>
              <a:off x="3401850" y="3503125"/>
              <a:ext cx="7150" cy="7950"/>
            </a:xfrm>
            <a:custGeom>
              <a:rect b="b" l="l" r="r" t="t"/>
              <a:pathLst>
                <a:path extrusionOk="0" h="318" w="286">
                  <a:moveTo>
                    <a:pt x="286" y="317"/>
                  </a:moveTo>
                  <a:cubicBezTo>
                    <a:pt x="191" y="222"/>
                    <a:pt x="96" y="127"/>
                    <a:pt x="1" y="0"/>
                  </a:cubicBezTo>
                  <a:cubicBezTo>
                    <a:pt x="96" y="127"/>
                    <a:pt x="191" y="222"/>
                    <a:pt x="286" y="317"/>
                  </a:cubicBezTo>
                  <a:close/>
                </a:path>
              </a:pathLst>
            </a:custGeom>
            <a:solidFill>
              <a:srgbClr val="F2B8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9"/>
            <p:cNvSpPr/>
            <p:nvPr/>
          </p:nvSpPr>
          <p:spPr>
            <a:xfrm>
              <a:off x="3385225" y="3427900"/>
              <a:ext cx="1600" cy="10325"/>
            </a:xfrm>
            <a:custGeom>
              <a:rect b="b" l="l" r="r" t="t"/>
              <a:pathLst>
                <a:path extrusionOk="0" h="413" w="64">
                  <a:moveTo>
                    <a:pt x="1" y="413"/>
                  </a:moveTo>
                  <a:cubicBezTo>
                    <a:pt x="1" y="286"/>
                    <a:pt x="32" y="159"/>
                    <a:pt x="64" y="1"/>
                  </a:cubicBezTo>
                  <a:cubicBezTo>
                    <a:pt x="32" y="159"/>
                    <a:pt x="1" y="286"/>
                    <a:pt x="1" y="413"/>
                  </a:cubicBezTo>
                  <a:close/>
                </a:path>
              </a:pathLst>
            </a:custGeom>
            <a:solidFill>
              <a:srgbClr val="F2B8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9"/>
            <p:cNvSpPr/>
            <p:nvPr/>
          </p:nvSpPr>
          <p:spPr>
            <a:xfrm>
              <a:off x="3384425" y="3461950"/>
              <a:ext cx="2400" cy="8750"/>
            </a:xfrm>
            <a:custGeom>
              <a:rect b="b" l="l" r="r" t="t"/>
              <a:pathLst>
                <a:path extrusionOk="0" h="350" w="96">
                  <a:moveTo>
                    <a:pt x="96" y="349"/>
                  </a:moveTo>
                  <a:cubicBezTo>
                    <a:pt x="64" y="222"/>
                    <a:pt x="33" y="127"/>
                    <a:pt x="1" y="1"/>
                  </a:cubicBezTo>
                  <a:cubicBezTo>
                    <a:pt x="33" y="127"/>
                    <a:pt x="64" y="222"/>
                    <a:pt x="96" y="349"/>
                  </a:cubicBezTo>
                  <a:close/>
                </a:path>
              </a:pathLst>
            </a:custGeom>
            <a:solidFill>
              <a:srgbClr val="F2B8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9"/>
            <p:cNvSpPr/>
            <p:nvPr/>
          </p:nvSpPr>
          <p:spPr>
            <a:xfrm>
              <a:off x="3383650" y="3439000"/>
              <a:ext cx="800" cy="21400"/>
            </a:xfrm>
            <a:custGeom>
              <a:rect b="b" l="l" r="r" t="t"/>
              <a:pathLst>
                <a:path extrusionOk="0" h="856" w="32">
                  <a:moveTo>
                    <a:pt x="32" y="0"/>
                  </a:moveTo>
                  <a:cubicBezTo>
                    <a:pt x="0" y="285"/>
                    <a:pt x="0" y="570"/>
                    <a:pt x="32" y="855"/>
                  </a:cubicBezTo>
                  <a:cubicBezTo>
                    <a:pt x="0" y="570"/>
                    <a:pt x="0" y="285"/>
                    <a:pt x="32" y="0"/>
                  </a:cubicBezTo>
                  <a:close/>
                </a:path>
              </a:pathLst>
            </a:custGeom>
            <a:solidFill>
              <a:srgbClr val="F2B8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9"/>
            <p:cNvSpPr/>
            <p:nvPr/>
          </p:nvSpPr>
          <p:spPr>
            <a:xfrm>
              <a:off x="3602950" y="3366150"/>
              <a:ext cx="72875" cy="72875"/>
            </a:xfrm>
            <a:custGeom>
              <a:rect b="b" l="l" r="r" t="t"/>
              <a:pathLst>
                <a:path extrusionOk="0" h="2915" w="2915">
                  <a:moveTo>
                    <a:pt x="1" y="2914"/>
                  </a:moveTo>
                  <a:lnTo>
                    <a:pt x="2914" y="1"/>
                  </a:lnTo>
                  <a:close/>
                </a:path>
              </a:pathLst>
            </a:custGeom>
            <a:solidFill>
              <a:srgbClr val="85B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9"/>
            <p:cNvSpPr/>
            <p:nvPr/>
          </p:nvSpPr>
          <p:spPr>
            <a:xfrm>
              <a:off x="3697950" y="3316275"/>
              <a:ext cx="2400" cy="9525"/>
            </a:xfrm>
            <a:custGeom>
              <a:rect b="b" l="l" r="r" t="t"/>
              <a:pathLst>
                <a:path extrusionOk="0" h="381" w="96">
                  <a:moveTo>
                    <a:pt x="96" y="1"/>
                  </a:moveTo>
                  <a:cubicBezTo>
                    <a:pt x="64" y="127"/>
                    <a:pt x="33" y="254"/>
                    <a:pt x="1" y="381"/>
                  </a:cubicBezTo>
                  <a:cubicBezTo>
                    <a:pt x="33" y="254"/>
                    <a:pt x="64" y="127"/>
                    <a:pt x="96" y="1"/>
                  </a:cubicBezTo>
                  <a:close/>
                </a:path>
              </a:pathLst>
            </a:custGeom>
            <a:solidFill>
              <a:srgbClr val="85B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9"/>
            <p:cNvSpPr/>
            <p:nvPr/>
          </p:nvSpPr>
          <p:spPr>
            <a:xfrm>
              <a:off x="3690050" y="3327350"/>
              <a:ext cx="7925" cy="19050"/>
            </a:xfrm>
            <a:custGeom>
              <a:rect b="b" l="l" r="r" t="t"/>
              <a:pathLst>
                <a:path extrusionOk="0" h="762" w="317">
                  <a:moveTo>
                    <a:pt x="317" y="1"/>
                  </a:moveTo>
                  <a:cubicBezTo>
                    <a:pt x="253" y="286"/>
                    <a:pt x="127" y="539"/>
                    <a:pt x="0" y="761"/>
                  </a:cubicBezTo>
                  <a:cubicBezTo>
                    <a:pt x="127" y="539"/>
                    <a:pt x="253" y="286"/>
                    <a:pt x="317" y="1"/>
                  </a:cubicBezTo>
                  <a:close/>
                </a:path>
              </a:pathLst>
            </a:custGeom>
            <a:solidFill>
              <a:srgbClr val="85B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9"/>
            <p:cNvSpPr/>
            <p:nvPr/>
          </p:nvSpPr>
          <p:spPr>
            <a:xfrm>
              <a:off x="3697950" y="3283025"/>
              <a:ext cx="1625" cy="10325"/>
            </a:xfrm>
            <a:custGeom>
              <a:rect b="b" l="l" r="r" t="t"/>
              <a:pathLst>
                <a:path extrusionOk="0" h="413" w="65">
                  <a:moveTo>
                    <a:pt x="1" y="1"/>
                  </a:moveTo>
                  <a:cubicBezTo>
                    <a:pt x="33" y="127"/>
                    <a:pt x="64" y="254"/>
                    <a:pt x="64" y="412"/>
                  </a:cubicBezTo>
                  <a:cubicBezTo>
                    <a:pt x="64" y="254"/>
                    <a:pt x="33" y="127"/>
                    <a:pt x="1" y="1"/>
                  </a:cubicBezTo>
                  <a:close/>
                </a:path>
              </a:pathLst>
            </a:custGeom>
            <a:solidFill>
              <a:srgbClr val="85B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9"/>
            <p:cNvSpPr/>
            <p:nvPr/>
          </p:nvSpPr>
          <p:spPr>
            <a:xfrm>
              <a:off x="3481825" y="3219500"/>
              <a:ext cx="216150" cy="196550"/>
            </a:xfrm>
            <a:custGeom>
              <a:rect b="b" l="l" r="r" t="t"/>
              <a:pathLst>
                <a:path extrusionOk="0" h="7862" w="8646">
                  <a:moveTo>
                    <a:pt x="5336" y="0"/>
                  </a:moveTo>
                  <a:cubicBezTo>
                    <a:pt x="4458" y="0"/>
                    <a:pt x="3579" y="341"/>
                    <a:pt x="2914" y="1021"/>
                  </a:cubicBezTo>
                  <a:lnTo>
                    <a:pt x="0" y="3903"/>
                  </a:lnTo>
                  <a:lnTo>
                    <a:pt x="3959" y="7862"/>
                  </a:lnTo>
                  <a:lnTo>
                    <a:pt x="7759" y="4062"/>
                  </a:lnTo>
                  <a:cubicBezTo>
                    <a:pt x="8202" y="3618"/>
                    <a:pt x="8487" y="3080"/>
                    <a:pt x="8646" y="2542"/>
                  </a:cubicBezTo>
                  <a:cubicBezTo>
                    <a:pt x="8487" y="1971"/>
                    <a:pt x="8202" y="1433"/>
                    <a:pt x="7759" y="1021"/>
                  </a:cubicBezTo>
                  <a:cubicBezTo>
                    <a:pt x="7094" y="341"/>
                    <a:pt x="6215" y="0"/>
                    <a:pt x="53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9"/>
            <p:cNvSpPr/>
            <p:nvPr/>
          </p:nvSpPr>
          <p:spPr>
            <a:xfrm>
              <a:off x="3699550" y="3294100"/>
              <a:ext cx="1600" cy="21400"/>
            </a:xfrm>
            <a:custGeom>
              <a:rect b="b" l="l" r="r" t="t"/>
              <a:pathLst>
                <a:path extrusionOk="0" h="856" w="64">
                  <a:moveTo>
                    <a:pt x="32" y="856"/>
                  </a:moveTo>
                  <a:cubicBezTo>
                    <a:pt x="64" y="571"/>
                    <a:pt x="64" y="286"/>
                    <a:pt x="0" y="1"/>
                  </a:cubicBezTo>
                  <a:cubicBezTo>
                    <a:pt x="64" y="286"/>
                    <a:pt x="64" y="571"/>
                    <a:pt x="32" y="856"/>
                  </a:cubicBezTo>
                  <a:close/>
                </a:path>
              </a:pathLst>
            </a:custGeom>
            <a:solidFill>
              <a:srgbClr val="85B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9"/>
            <p:cNvSpPr/>
            <p:nvPr/>
          </p:nvSpPr>
          <p:spPr>
            <a:xfrm>
              <a:off x="3684500" y="3348750"/>
              <a:ext cx="3975" cy="7150"/>
            </a:xfrm>
            <a:custGeom>
              <a:rect b="b" l="l" r="r" t="t"/>
              <a:pathLst>
                <a:path extrusionOk="0" h="286" w="159">
                  <a:moveTo>
                    <a:pt x="159" y="0"/>
                  </a:moveTo>
                  <a:cubicBezTo>
                    <a:pt x="127" y="95"/>
                    <a:pt x="64" y="190"/>
                    <a:pt x="0" y="285"/>
                  </a:cubicBezTo>
                  <a:cubicBezTo>
                    <a:pt x="64" y="190"/>
                    <a:pt x="127" y="95"/>
                    <a:pt x="159" y="0"/>
                  </a:cubicBezTo>
                  <a:close/>
                </a:path>
              </a:pathLst>
            </a:custGeom>
            <a:solidFill>
              <a:srgbClr val="85B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9"/>
            <p:cNvSpPr/>
            <p:nvPr/>
          </p:nvSpPr>
          <p:spPr>
            <a:xfrm>
              <a:off x="3675800" y="3358250"/>
              <a:ext cx="7150" cy="7925"/>
            </a:xfrm>
            <a:custGeom>
              <a:rect b="b" l="l" r="r" t="t"/>
              <a:pathLst>
                <a:path extrusionOk="0" h="317" w="286">
                  <a:moveTo>
                    <a:pt x="0" y="317"/>
                  </a:moveTo>
                  <a:cubicBezTo>
                    <a:pt x="95" y="222"/>
                    <a:pt x="190" y="95"/>
                    <a:pt x="285" y="0"/>
                  </a:cubicBezTo>
                  <a:cubicBezTo>
                    <a:pt x="190" y="95"/>
                    <a:pt x="95" y="222"/>
                    <a:pt x="0" y="317"/>
                  </a:cubicBezTo>
                  <a:close/>
                </a:path>
              </a:pathLst>
            </a:custGeom>
            <a:solidFill>
              <a:srgbClr val="85B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9"/>
            <p:cNvSpPr/>
            <p:nvPr/>
          </p:nvSpPr>
          <p:spPr>
            <a:xfrm>
              <a:off x="3386800" y="3470675"/>
              <a:ext cx="25" cy="2400"/>
            </a:xfrm>
            <a:custGeom>
              <a:rect b="b" l="l" r="r" t="t"/>
              <a:pathLst>
                <a:path extrusionOk="0" h="96" w="1">
                  <a:moveTo>
                    <a:pt x="1" y="95"/>
                  </a:moveTo>
                  <a:cubicBezTo>
                    <a:pt x="1" y="63"/>
                    <a:pt x="1" y="32"/>
                    <a:pt x="1" y="0"/>
                  </a:cubicBezTo>
                  <a:cubicBezTo>
                    <a:pt x="1" y="32"/>
                    <a:pt x="1" y="63"/>
                    <a:pt x="1" y="95"/>
                  </a:cubicBezTo>
                  <a:close/>
                </a:path>
              </a:pathLst>
            </a:custGeom>
            <a:solidFill>
              <a:srgbClr val="C647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9"/>
            <p:cNvSpPr/>
            <p:nvPr/>
          </p:nvSpPr>
          <p:spPr>
            <a:xfrm>
              <a:off x="3408975" y="3511050"/>
              <a:ext cx="25" cy="25"/>
            </a:xfrm>
            <a:custGeom>
              <a:rect b="b" l="l" r="r" t="t"/>
              <a:pathLst>
                <a:path extrusionOk="0" h="1" w="1">
                  <a:moveTo>
                    <a:pt x="1" y="0"/>
                  </a:moveTo>
                  <a:lnTo>
                    <a:pt x="1" y="0"/>
                  </a:lnTo>
                  <a:lnTo>
                    <a:pt x="1" y="0"/>
                  </a:lnTo>
                  <a:close/>
                </a:path>
              </a:pathLst>
            </a:custGeom>
            <a:solidFill>
              <a:srgbClr val="C647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9"/>
            <p:cNvSpPr/>
            <p:nvPr/>
          </p:nvSpPr>
          <p:spPr>
            <a:xfrm>
              <a:off x="3400275" y="3500750"/>
              <a:ext cx="1600" cy="2400"/>
            </a:xfrm>
            <a:custGeom>
              <a:rect b="b" l="l" r="r" t="t"/>
              <a:pathLst>
                <a:path extrusionOk="0" h="96" w="64">
                  <a:moveTo>
                    <a:pt x="64" y="95"/>
                  </a:moveTo>
                  <a:lnTo>
                    <a:pt x="0" y="0"/>
                  </a:lnTo>
                  <a:close/>
                </a:path>
              </a:pathLst>
            </a:custGeom>
            <a:solidFill>
              <a:srgbClr val="C647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9"/>
            <p:cNvSpPr/>
            <p:nvPr/>
          </p:nvSpPr>
          <p:spPr>
            <a:xfrm>
              <a:off x="3384425" y="3460375"/>
              <a:ext cx="25" cy="1600"/>
            </a:xfrm>
            <a:custGeom>
              <a:rect b="b" l="l" r="r" t="t"/>
              <a:pathLst>
                <a:path extrusionOk="0" h="64" w="1">
                  <a:moveTo>
                    <a:pt x="1" y="64"/>
                  </a:moveTo>
                  <a:cubicBezTo>
                    <a:pt x="1" y="32"/>
                    <a:pt x="1" y="32"/>
                    <a:pt x="1" y="0"/>
                  </a:cubicBezTo>
                  <a:cubicBezTo>
                    <a:pt x="1" y="32"/>
                    <a:pt x="1" y="32"/>
                    <a:pt x="1" y="64"/>
                  </a:cubicBezTo>
                  <a:close/>
                </a:path>
              </a:pathLst>
            </a:custGeom>
            <a:solidFill>
              <a:srgbClr val="C647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9"/>
            <p:cNvSpPr/>
            <p:nvPr/>
          </p:nvSpPr>
          <p:spPr>
            <a:xfrm>
              <a:off x="3394725" y="3492050"/>
              <a:ext cx="1600" cy="2400"/>
            </a:xfrm>
            <a:custGeom>
              <a:rect b="b" l="l" r="r" t="t"/>
              <a:pathLst>
                <a:path extrusionOk="0" h="96" w="64">
                  <a:moveTo>
                    <a:pt x="64" y="95"/>
                  </a:moveTo>
                  <a:cubicBezTo>
                    <a:pt x="32" y="63"/>
                    <a:pt x="1" y="32"/>
                    <a:pt x="1" y="0"/>
                  </a:cubicBezTo>
                  <a:cubicBezTo>
                    <a:pt x="1" y="32"/>
                    <a:pt x="32" y="63"/>
                    <a:pt x="64" y="95"/>
                  </a:cubicBezTo>
                  <a:close/>
                </a:path>
              </a:pathLst>
            </a:custGeom>
            <a:solidFill>
              <a:srgbClr val="C647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9"/>
            <p:cNvSpPr/>
            <p:nvPr/>
          </p:nvSpPr>
          <p:spPr>
            <a:xfrm>
              <a:off x="3697950" y="3325775"/>
              <a:ext cx="25" cy="1600"/>
            </a:xfrm>
            <a:custGeom>
              <a:rect b="b" l="l" r="r" t="t"/>
              <a:pathLst>
                <a:path extrusionOk="0" h="64" w="1">
                  <a:moveTo>
                    <a:pt x="1" y="1"/>
                  </a:moveTo>
                  <a:cubicBezTo>
                    <a:pt x="1" y="1"/>
                    <a:pt x="1" y="32"/>
                    <a:pt x="1" y="64"/>
                  </a:cubicBezTo>
                  <a:cubicBezTo>
                    <a:pt x="1" y="32"/>
                    <a:pt x="1" y="32"/>
                    <a:pt x="1" y="1"/>
                  </a:cubicBezTo>
                  <a:close/>
                </a:path>
              </a:pathLst>
            </a:custGeom>
            <a:solidFill>
              <a:srgbClr val="C647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9"/>
            <p:cNvSpPr/>
            <p:nvPr/>
          </p:nvSpPr>
          <p:spPr>
            <a:xfrm>
              <a:off x="3688450" y="3346375"/>
              <a:ext cx="1625" cy="2400"/>
            </a:xfrm>
            <a:custGeom>
              <a:rect b="b" l="l" r="r" t="t"/>
              <a:pathLst>
                <a:path extrusionOk="0" h="96" w="65">
                  <a:moveTo>
                    <a:pt x="64" y="0"/>
                  </a:moveTo>
                  <a:cubicBezTo>
                    <a:pt x="64" y="32"/>
                    <a:pt x="32" y="63"/>
                    <a:pt x="1" y="95"/>
                  </a:cubicBezTo>
                  <a:cubicBezTo>
                    <a:pt x="32" y="63"/>
                    <a:pt x="64" y="32"/>
                    <a:pt x="64" y="0"/>
                  </a:cubicBezTo>
                  <a:close/>
                </a:path>
              </a:pathLst>
            </a:custGeom>
            <a:solidFill>
              <a:srgbClr val="C647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9"/>
            <p:cNvSpPr/>
            <p:nvPr/>
          </p:nvSpPr>
          <p:spPr>
            <a:xfrm>
              <a:off x="3682925" y="3355875"/>
              <a:ext cx="1600" cy="2400"/>
            </a:xfrm>
            <a:custGeom>
              <a:rect b="b" l="l" r="r" t="t"/>
              <a:pathLst>
                <a:path extrusionOk="0" h="96" w="64">
                  <a:moveTo>
                    <a:pt x="63" y="0"/>
                  </a:moveTo>
                  <a:lnTo>
                    <a:pt x="63" y="0"/>
                  </a:lnTo>
                  <a:cubicBezTo>
                    <a:pt x="32" y="32"/>
                    <a:pt x="0" y="63"/>
                    <a:pt x="0" y="95"/>
                  </a:cubicBezTo>
                  <a:lnTo>
                    <a:pt x="63" y="0"/>
                  </a:lnTo>
                  <a:close/>
                </a:path>
              </a:pathLst>
            </a:custGeom>
            <a:solidFill>
              <a:srgbClr val="C647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9"/>
            <p:cNvSpPr/>
            <p:nvPr/>
          </p:nvSpPr>
          <p:spPr>
            <a:xfrm>
              <a:off x="3699550" y="3315475"/>
              <a:ext cx="800" cy="825"/>
            </a:xfrm>
            <a:custGeom>
              <a:rect b="b" l="l" r="r" t="t"/>
              <a:pathLst>
                <a:path extrusionOk="0" h="33" w="32">
                  <a:moveTo>
                    <a:pt x="32" y="1"/>
                  </a:moveTo>
                  <a:cubicBezTo>
                    <a:pt x="32" y="1"/>
                    <a:pt x="32" y="33"/>
                    <a:pt x="0" y="33"/>
                  </a:cubicBezTo>
                  <a:cubicBezTo>
                    <a:pt x="32" y="33"/>
                    <a:pt x="32" y="1"/>
                    <a:pt x="32" y="1"/>
                  </a:cubicBezTo>
                  <a:close/>
                </a:path>
              </a:pathLst>
            </a:custGeom>
            <a:solidFill>
              <a:srgbClr val="C647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9"/>
            <p:cNvSpPr/>
            <p:nvPr/>
          </p:nvSpPr>
          <p:spPr>
            <a:xfrm>
              <a:off x="3697950" y="3283025"/>
              <a:ext cx="25" cy="25"/>
            </a:xfrm>
            <a:custGeom>
              <a:rect b="b" l="l" r="r" t="t"/>
              <a:pathLst>
                <a:path extrusionOk="0" h="1" w="1">
                  <a:moveTo>
                    <a:pt x="1" y="1"/>
                  </a:moveTo>
                  <a:close/>
                </a:path>
              </a:pathLst>
            </a:custGeom>
            <a:solidFill>
              <a:srgbClr val="C647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9"/>
            <p:cNvSpPr/>
            <p:nvPr/>
          </p:nvSpPr>
          <p:spPr>
            <a:xfrm>
              <a:off x="3386800" y="3427900"/>
              <a:ext cx="25" cy="25"/>
            </a:xfrm>
            <a:custGeom>
              <a:rect b="b" l="l" r="r" t="t"/>
              <a:pathLst>
                <a:path extrusionOk="0" h="1" w="1">
                  <a:moveTo>
                    <a:pt x="1" y="1"/>
                  </a:moveTo>
                  <a:lnTo>
                    <a:pt x="1" y="1"/>
                  </a:lnTo>
                  <a:close/>
                </a:path>
              </a:pathLst>
            </a:custGeom>
            <a:solidFill>
              <a:srgbClr val="C647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9"/>
            <p:cNvSpPr/>
            <p:nvPr/>
          </p:nvSpPr>
          <p:spPr>
            <a:xfrm>
              <a:off x="3699550" y="3293325"/>
              <a:ext cx="25" cy="800"/>
            </a:xfrm>
            <a:custGeom>
              <a:rect b="b" l="l" r="r" t="t"/>
              <a:pathLst>
                <a:path extrusionOk="0" h="32" w="1">
                  <a:moveTo>
                    <a:pt x="0" y="0"/>
                  </a:moveTo>
                  <a:cubicBezTo>
                    <a:pt x="0" y="0"/>
                    <a:pt x="0" y="32"/>
                    <a:pt x="0" y="32"/>
                  </a:cubicBezTo>
                  <a:cubicBezTo>
                    <a:pt x="0" y="32"/>
                    <a:pt x="0" y="0"/>
                    <a:pt x="0" y="0"/>
                  </a:cubicBezTo>
                  <a:close/>
                </a:path>
              </a:pathLst>
            </a:custGeom>
            <a:solidFill>
              <a:srgbClr val="C647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9"/>
            <p:cNvSpPr/>
            <p:nvPr/>
          </p:nvSpPr>
          <p:spPr>
            <a:xfrm>
              <a:off x="3384425" y="3438200"/>
              <a:ext cx="25" cy="825"/>
            </a:xfrm>
            <a:custGeom>
              <a:rect b="b" l="l" r="r" t="t"/>
              <a:pathLst>
                <a:path extrusionOk="0" h="33" w="1">
                  <a:moveTo>
                    <a:pt x="1" y="32"/>
                  </a:moveTo>
                  <a:cubicBezTo>
                    <a:pt x="1" y="32"/>
                    <a:pt x="1" y="32"/>
                    <a:pt x="1" y="1"/>
                  </a:cubicBezTo>
                  <a:cubicBezTo>
                    <a:pt x="1" y="32"/>
                    <a:pt x="1" y="32"/>
                    <a:pt x="1" y="32"/>
                  </a:cubicBezTo>
                  <a:close/>
                </a:path>
              </a:pathLst>
            </a:custGeom>
            <a:solidFill>
              <a:srgbClr val="C647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9"/>
            <p:cNvSpPr/>
            <p:nvPr/>
          </p:nvSpPr>
          <p:spPr>
            <a:xfrm>
              <a:off x="3383650" y="3416025"/>
              <a:ext cx="219325" cy="119975"/>
            </a:xfrm>
            <a:custGeom>
              <a:rect b="b" l="l" r="r" t="t"/>
              <a:pathLst>
                <a:path extrusionOk="0" h="4799" w="8773">
                  <a:moveTo>
                    <a:pt x="7886" y="1"/>
                  </a:moveTo>
                  <a:lnTo>
                    <a:pt x="5859" y="1996"/>
                  </a:lnTo>
                  <a:cubicBezTo>
                    <a:pt x="5194" y="2677"/>
                    <a:pt x="4315" y="3017"/>
                    <a:pt x="3436" y="3017"/>
                  </a:cubicBezTo>
                  <a:cubicBezTo>
                    <a:pt x="2557" y="3017"/>
                    <a:pt x="1679" y="2677"/>
                    <a:pt x="1014" y="1996"/>
                  </a:cubicBezTo>
                  <a:cubicBezTo>
                    <a:pt x="570" y="1553"/>
                    <a:pt x="285" y="1046"/>
                    <a:pt x="127" y="476"/>
                  </a:cubicBezTo>
                  <a:cubicBezTo>
                    <a:pt x="95" y="603"/>
                    <a:pt x="64" y="761"/>
                    <a:pt x="64" y="888"/>
                  </a:cubicBezTo>
                  <a:cubicBezTo>
                    <a:pt x="64" y="919"/>
                    <a:pt x="32" y="919"/>
                    <a:pt x="32" y="919"/>
                  </a:cubicBezTo>
                  <a:cubicBezTo>
                    <a:pt x="0" y="1204"/>
                    <a:pt x="0" y="1489"/>
                    <a:pt x="32" y="1774"/>
                  </a:cubicBezTo>
                  <a:cubicBezTo>
                    <a:pt x="32" y="1806"/>
                    <a:pt x="32" y="1806"/>
                    <a:pt x="32" y="1838"/>
                  </a:cubicBezTo>
                  <a:cubicBezTo>
                    <a:pt x="64" y="1964"/>
                    <a:pt x="95" y="2059"/>
                    <a:pt x="127" y="2186"/>
                  </a:cubicBezTo>
                  <a:cubicBezTo>
                    <a:pt x="127" y="2218"/>
                    <a:pt x="127" y="2249"/>
                    <a:pt x="127" y="2281"/>
                  </a:cubicBezTo>
                  <a:cubicBezTo>
                    <a:pt x="190" y="2534"/>
                    <a:pt x="317" y="2788"/>
                    <a:pt x="444" y="3041"/>
                  </a:cubicBezTo>
                  <a:cubicBezTo>
                    <a:pt x="444" y="3073"/>
                    <a:pt x="475" y="3104"/>
                    <a:pt x="507" y="3136"/>
                  </a:cubicBezTo>
                  <a:cubicBezTo>
                    <a:pt x="539" y="3231"/>
                    <a:pt x="602" y="3294"/>
                    <a:pt x="665" y="3389"/>
                  </a:cubicBezTo>
                  <a:lnTo>
                    <a:pt x="729" y="3484"/>
                  </a:lnTo>
                  <a:cubicBezTo>
                    <a:pt x="824" y="3611"/>
                    <a:pt x="919" y="3706"/>
                    <a:pt x="1014" y="3801"/>
                  </a:cubicBezTo>
                  <a:cubicBezTo>
                    <a:pt x="1679" y="4466"/>
                    <a:pt x="2557" y="4799"/>
                    <a:pt x="3436" y="4799"/>
                  </a:cubicBezTo>
                  <a:cubicBezTo>
                    <a:pt x="4315" y="4799"/>
                    <a:pt x="5194" y="4466"/>
                    <a:pt x="5859" y="3801"/>
                  </a:cubicBezTo>
                  <a:lnTo>
                    <a:pt x="8773" y="888"/>
                  </a:lnTo>
                  <a:lnTo>
                    <a:pt x="7886" y="1"/>
                  </a:lnTo>
                  <a:close/>
                </a:path>
              </a:pathLst>
            </a:custGeom>
            <a:solidFill>
              <a:srgbClr val="F2B8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9"/>
            <p:cNvSpPr/>
            <p:nvPr/>
          </p:nvSpPr>
          <p:spPr>
            <a:xfrm>
              <a:off x="3383650" y="3416025"/>
              <a:ext cx="219325" cy="119975"/>
            </a:xfrm>
            <a:custGeom>
              <a:rect b="b" l="l" r="r" t="t"/>
              <a:pathLst>
                <a:path extrusionOk="0" h="4799" w="8773">
                  <a:moveTo>
                    <a:pt x="7886" y="1"/>
                  </a:moveTo>
                  <a:lnTo>
                    <a:pt x="5859" y="1996"/>
                  </a:lnTo>
                  <a:cubicBezTo>
                    <a:pt x="5194" y="2677"/>
                    <a:pt x="4315" y="3017"/>
                    <a:pt x="3436" y="3017"/>
                  </a:cubicBezTo>
                  <a:cubicBezTo>
                    <a:pt x="2557" y="3017"/>
                    <a:pt x="1679" y="2677"/>
                    <a:pt x="1014" y="1996"/>
                  </a:cubicBezTo>
                  <a:cubicBezTo>
                    <a:pt x="570" y="1553"/>
                    <a:pt x="285" y="1046"/>
                    <a:pt x="127" y="476"/>
                  </a:cubicBezTo>
                  <a:cubicBezTo>
                    <a:pt x="95" y="603"/>
                    <a:pt x="64" y="761"/>
                    <a:pt x="64" y="888"/>
                  </a:cubicBezTo>
                  <a:cubicBezTo>
                    <a:pt x="64" y="919"/>
                    <a:pt x="32" y="919"/>
                    <a:pt x="32" y="919"/>
                  </a:cubicBezTo>
                  <a:cubicBezTo>
                    <a:pt x="0" y="1204"/>
                    <a:pt x="0" y="1489"/>
                    <a:pt x="32" y="1774"/>
                  </a:cubicBezTo>
                  <a:cubicBezTo>
                    <a:pt x="32" y="1806"/>
                    <a:pt x="32" y="1806"/>
                    <a:pt x="32" y="1838"/>
                  </a:cubicBezTo>
                  <a:cubicBezTo>
                    <a:pt x="64" y="1964"/>
                    <a:pt x="95" y="2059"/>
                    <a:pt x="127" y="2186"/>
                  </a:cubicBezTo>
                  <a:cubicBezTo>
                    <a:pt x="127" y="2218"/>
                    <a:pt x="127" y="2249"/>
                    <a:pt x="127" y="2281"/>
                  </a:cubicBezTo>
                  <a:cubicBezTo>
                    <a:pt x="190" y="2534"/>
                    <a:pt x="317" y="2788"/>
                    <a:pt x="444" y="3041"/>
                  </a:cubicBezTo>
                  <a:cubicBezTo>
                    <a:pt x="444" y="3073"/>
                    <a:pt x="475" y="3104"/>
                    <a:pt x="507" y="3136"/>
                  </a:cubicBezTo>
                  <a:cubicBezTo>
                    <a:pt x="539" y="3231"/>
                    <a:pt x="602" y="3294"/>
                    <a:pt x="665" y="3389"/>
                  </a:cubicBezTo>
                  <a:lnTo>
                    <a:pt x="729" y="3484"/>
                  </a:lnTo>
                  <a:cubicBezTo>
                    <a:pt x="824" y="3611"/>
                    <a:pt x="919" y="3706"/>
                    <a:pt x="1014" y="3801"/>
                  </a:cubicBezTo>
                  <a:cubicBezTo>
                    <a:pt x="1679" y="4466"/>
                    <a:pt x="2557" y="4799"/>
                    <a:pt x="3436" y="4799"/>
                  </a:cubicBezTo>
                  <a:cubicBezTo>
                    <a:pt x="4315" y="4799"/>
                    <a:pt x="5194" y="4466"/>
                    <a:pt x="5859" y="3801"/>
                  </a:cubicBezTo>
                  <a:lnTo>
                    <a:pt x="8773" y="888"/>
                  </a:lnTo>
                  <a:lnTo>
                    <a:pt x="7886" y="1"/>
                  </a:lnTo>
                  <a:close/>
                </a:path>
              </a:pathLst>
            </a:custGeom>
            <a:solidFill>
              <a:srgbClr val="E2A7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9"/>
            <p:cNvSpPr/>
            <p:nvPr/>
          </p:nvSpPr>
          <p:spPr>
            <a:xfrm>
              <a:off x="3580775" y="3283025"/>
              <a:ext cx="120375" cy="156000"/>
            </a:xfrm>
            <a:custGeom>
              <a:rect b="b" l="l" r="r" t="t"/>
              <a:pathLst>
                <a:path extrusionOk="0" h="6240" w="4815">
                  <a:moveTo>
                    <a:pt x="4688" y="1"/>
                  </a:moveTo>
                  <a:cubicBezTo>
                    <a:pt x="4529" y="539"/>
                    <a:pt x="4244" y="1077"/>
                    <a:pt x="3801" y="1521"/>
                  </a:cubicBezTo>
                  <a:lnTo>
                    <a:pt x="1" y="5321"/>
                  </a:lnTo>
                  <a:lnTo>
                    <a:pt x="888" y="6239"/>
                  </a:lnTo>
                  <a:lnTo>
                    <a:pt x="3801" y="3326"/>
                  </a:lnTo>
                  <a:cubicBezTo>
                    <a:pt x="3896" y="3231"/>
                    <a:pt x="3991" y="3104"/>
                    <a:pt x="4086" y="3009"/>
                  </a:cubicBezTo>
                  <a:cubicBezTo>
                    <a:pt x="4086" y="2977"/>
                    <a:pt x="4118" y="2946"/>
                    <a:pt x="4149" y="2914"/>
                  </a:cubicBezTo>
                  <a:cubicBezTo>
                    <a:pt x="4213" y="2819"/>
                    <a:pt x="4276" y="2724"/>
                    <a:pt x="4308" y="2629"/>
                  </a:cubicBezTo>
                  <a:cubicBezTo>
                    <a:pt x="4339" y="2597"/>
                    <a:pt x="4339" y="2566"/>
                    <a:pt x="4371" y="2534"/>
                  </a:cubicBezTo>
                  <a:cubicBezTo>
                    <a:pt x="4498" y="2312"/>
                    <a:pt x="4624" y="2059"/>
                    <a:pt x="4688" y="1774"/>
                  </a:cubicBezTo>
                  <a:cubicBezTo>
                    <a:pt x="4688" y="1742"/>
                    <a:pt x="4688" y="1742"/>
                    <a:pt x="4688" y="1711"/>
                  </a:cubicBezTo>
                  <a:cubicBezTo>
                    <a:pt x="4720" y="1584"/>
                    <a:pt x="4751" y="1457"/>
                    <a:pt x="4783" y="1331"/>
                  </a:cubicBezTo>
                  <a:cubicBezTo>
                    <a:pt x="4783" y="1331"/>
                    <a:pt x="4783" y="1299"/>
                    <a:pt x="4783" y="1299"/>
                  </a:cubicBezTo>
                  <a:cubicBezTo>
                    <a:pt x="4815" y="1014"/>
                    <a:pt x="4815" y="729"/>
                    <a:pt x="4783" y="444"/>
                  </a:cubicBezTo>
                  <a:cubicBezTo>
                    <a:pt x="4783" y="444"/>
                    <a:pt x="4751" y="412"/>
                    <a:pt x="4751" y="412"/>
                  </a:cubicBezTo>
                  <a:cubicBezTo>
                    <a:pt x="4751" y="286"/>
                    <a:pt x="4720" y="127"/>
                    <a:pt x="4688" y="1"/>
                  </a:cubicBezTo>
                  <a:close/>
                </a:path>
              </a:pathLst>
            </a:custGeom>
            <a:solidFill>
              <a:srgbClr val="85B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9"/>
            <p:cNvSpPr/>
            <p:nvPr/>
          </p:nvSpPr>
          <p:spPr>
            <a:xfrm>
              <a:off x="3580775" y="3283025"/>
              <a:ext cx="120375" cy="156000"/>
            </a:xfrm>
            <a:custGeom>
              <a:rect b="b" l="l" r="r" t="t"/>
              <a:pathLst>
                <a:path extrusionOk="0" h="6240" w="4815">
                  <a:moveTo>
                    <a:pt x="4688" y="1"/>
                  </a:moveTo>
                  <a:cubicBezTo>
                    <a:pt x="4529" y="539"/>
                    <a:pt x="4244" y="1077"/>
                    <a:pt x="3801" y="1521"/>
                  </a:cubicBezTo>
                  <a:lnTo>
                    <a:pt x="1" y="5321"/>
                  </a:lnTo>
                  <a:lnTo>
                    <a:pt x="888" y="6239"/>
                  </a:lnTo>
                  <a:lnTo>
                    <a:pt x="3801" y="3326"/>
                  </a:lnTo>
                  <a:cubicBezTo>
                    <a:pt x="3896" y="3231"/>
                    <a:pt x="3991" y="3104"/>
                    <a:pt x="4086" y="3009"/>
                  </a:cubicBezTo>
                  <a:cubicBezTo>
                    <a:pt x="4086" y="2977"/>
                    <a:pt x="4118" y="2946"/>
                    <a:pt x="4149" y="2914"/>
                  </a:cubicBezTo>
                  <a:cubicBezTo>
                    <a:pt x="4213" y="2819"/>
                    <a:pt x="4276" y="2724"/>
                    <a:pt x="4308" y="2629"/>
                  </a:cubicBezTo>
                  <a:cubicBezTo>
                    <a:pt x="4339" y="2597"/>
                    <a:pt x="4339" y="2566"/>
                    <a:pt x="4371" y="2534"/>
                  </a:cubicBezTo>
                  <a:cubicBezTo>
                    <a:pt x="4498" y="2312"/>
                    <a:pt x="4624" y="2059"/>
                    <a:pt x="4688" y="1774"/>
                  </a:cubicBezTo>
                  <a:cubicBezTo>
                    <a:pt x="4688" y="1742"/>
                    <a:pt x="4688" y="1742"/>
                    <a:pt x="4688" y="1711"/>
                  </a:cubicBezTo>
                  <a:cubicBezTo>
                    <a:pt x="4720" y="1584"/>
                    <a:pt x="4751" y="1457"/>
                    <a:pt x="4783" y="1331"/>
                  </a:cubicBezTo>
                  <a:cubicBezTo>
                    <a:pt x="4783" y="1331"/>
                    <a:pt x="4783" y="1299"/>
                    <a:pt x="4783" y="1299"/>
                  </a:cubicBezTo>
                  <a:cubicBezTo>
                    <a:pt x="4815" y="1014"/>
                    <a:pt x="4815" y="729"/>
                    <a:pt x="4783" y="444"/>
                  </a:cubicBezTo>
                  <a:cubicBezTo>
                    <a:pt x="4783" y="444"/>
                    <a:pt x="4751" y="412"/>
                    <a:pt x="4751" y="412"/>
                  </a:cubicBezTo>
                  <a:cubicBezTo>
                    <a:pt x="4751" y="286"/>
                    <a:pt x="4720" y="127"/>
                    <a:pt x="4688"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9"/>
            <p:cNvSpPr/>
            <p:nvPr/>
          </p:nvSpPr>
          <p:spPr>
            <a:xfrm>
              <a:off x="3520600" y="3231575"/>
              <a:ext cx="116425" cy="66525"/>
            </a:xfrm>
            <a:custGeom>
              <a:rect b="b" l="l" r="r" t="t"/>
              <a:pathLst>
                <a:path extrusionOk="0" h="2661" w="4657">
                  <a:moveTo>
                    <a:pt x="856" y="1679"/>
                  </a:moveTo>
                  <a:cubicBezTo>
                    <a:pt x="856" y="1679"/>
                    <a:pt x="2693" y="0"/>
                    <a:pt x="4245" y="285"/>
                  </a:cubicBezTo>
                  <a:cubicBezTo>
                    <a:pt x="4656" y="602"/>
                    <a:pt x="4150" y="1393"/>
                    <a:pt x="3073" y="1869"/>
                  </a:cubicBezTo>
                  <a:cubicBezTo>
                    <a:pt x="2028" y="2344"/>
                    <a:pt x="1" y="2660"/>
                    <a:pt x="856" y="1679"/>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9"/>
            <p:cNvSpPr/>
            <p:nvPr/>
          </p:nvSpPr>
          <p:spPr>
            <a:xfrm>
              <a:off x="1231725" y="2331375"/>
              <a:ext cx="1625" cy="10325"/>
            </a:xfrm>
            <a:custGeom>
              <a:rect b="b" l="l" r="r" t="t"/>
              <a:pathLst>
                <a:path extrusionOk="0" h="413" w="65">
                  <a:moveTo>
                    <a:pt x="64" y="1"/>
                  </a:moveTo>
                  <a:lnTo>
                    <a:pt x="64" y="1"/>
                  </a:lnTo>
                  <a:cubicBezTo>
                    <a:pt x="32" y="127"/>
                    <a:pt x="1" y="254"/>
                    <a:pt x="1" y="412"/>
                  </a:cubicBezTo>
                  <a:lnTo>
                    <a:pt x="1" y="412"/>
                  </a:lnTo>
                  <a:cubicBezTo>
                    <a:pt x="1" y="254"/>
                    <a:pt x="32" y="127"/>
                    <a:pt x="64" y="1"/>
                  </a:cubicBezTo>
                  <a:close/>
                </a:path>
              </a:pathLst>
            </a:custGeom>
            <a:solidFill>
              <a:srgbClr val="C647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9"/>
            <p:cNvSpPr/>
            <p:nvPr/>
          </p:nvSpPr>
          <p:spPr>
            <a:xfrm>
              <a:off x="1233325" y="2329000"/>
              <a:ext cx="800" cy="2400"/>
            </a:xfrm>
            <a:custGeom>
              <a:rect b="b" l="l" r="r" t="t"/>
              <a:pathLst>
                <a:path extrusionOk="0" h="96" w="32">
                  <a:moveTo>
                    <a:pt x="32" y="1"/>
                  </a:moveTo>
                  <a:cubicBezTo>
                    <a:pt x="32" y="32"/>
                    <a:pt x="32" y="64"/>
                    <a:pt x="0" y="96"/>
                  </a:cubicBezTo>
                  <a:lnTo>
                    <a:pt x="0" y="96"/>
                  </a:lnTo>
                  <a:cubicBezTo>
                    <a:pt x="32" y="64"/>
                    <a:pt x="32" y="32"/>
                    <a:pt x="32" y="1"/>
                  </a:cubicBezTo>
                  <a:close/>
                </a:path>
              </a:pathLst>
            </a:custGeom>
            <a:solidFill>
              <a:srgbClr val="C647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9"/>
            <p:cNvSpPr/>
            <p:nvPr/>
          </p:nvSpPr>
          <p:spPr>
            <a:xfrm>
              <a:off x="1350500" y="2365425"/>
              <a:ext cx="193975" cy="173800"/>
            </a:xfrm>
            <a:custGeom>
              <a:rect b="b" l="l" r="r" t="t"/>
              <a:pathLst>
                <a:path extrusionOk="0" h="6952" w="7759">
                  <a:moveTo>
                    <a:pt x="3959" y="0"/>
                  </a:moveTo>
                  <a:lnTo>
                    <a:pt x="3959" y="0"/>
                  </a:lnTo>
                  <a:lnTo>
                    <a:pt x="3959" y="0"/>
                  </a:lnTo>
                  <a:lnTo>
                    <a:pt x="3959" y="0"/>
                  </a:lnTo>
                  <a:close/>
                  <a:moveTo>
                    <a:pt x="3959" y="0"/>
                  </a:moveTo>
                  <a:lnTo>
                    <a:pt x="0" y="3959"/>
                  </a:lnTo>
                  <a:lnTo>
                    <a:pt x="2027" y="5954"/>
                  </a:lnTo>
                  <a:cubicBezTo>
                    <a:pt x="2692" y="6619"/>
                    <a:pt x="3571" y="6952"/>
                    <a:pt x="4450" y="6952"/>
                  </a:cubicBezTo>
                  <a:cubicBezTo>
                    <a:pt x="5328" y="6952"/>
                    <a:pt x="6207" y="6619"/>
                    <a:pt x="6872" y="5954"/>
                  </a:cubicBezTo>
                  <a:cubicBezTo>
                    <a:pt x="7316" y="5511"/>
                    <a:pt x="7601" y="5004"/>
                    <a:pt x="7759" y="4434"/>
                  </a:cubicBezTo>
                  <a:cubicBezTo>
                    <a:pt x="7601" y="3864"/>
                    <a:pt x="7316" y="3357"/>
                    <a:pt x="6872" y="2914"/>
                  </a:cubicBezTo>
                  <a:lnTo>
                    <a:pt x="3959" y="0"/>
                  </a:lnTo>
                  <a:close/>
                </a:path>
              </a:pathLst>
            </a:custGeom>
            <a:solidFill>
              <a:srgbClr val="F2B8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9"/>
            <p:cNvSpPr/>
            <p:nvPr/>
          </p:nvSpPr>
          <p:spPr>
            <a:xfrm>
              <a:off x="1240450" y="2292575"/>
              <a:ext cx="15050" cy="21400"/>
            </a:xfrm>
            <a:custGeom>
              <a:rect b="b" l="l" r="r" t="t"/>
              <a:pathLst>
                <a:path extrusionOk="0" h="856" w="602">
                  <a:moveTo>
                    <a:pt x="0" y="856"/>
                  </a:moveTo>
                  <a:cubicBezTo>
                    <a:pt x="158" y="539"/>
                    <a:pt x="348" y="254"/>
                    <a:pt x="602" y="1"/>
                  </a:cubicBezTo>
                  <a:cubicBezTo>
                    <a:pt x="348" y="254"/>
                    <a:pt x="158" y="539"/>
                    <a:pt x="0" y="856"/>
                  </a:cubicBezTo>
                  <a:close/>
                </a:path>
              </a:pathLst>
            </a:custGeom>
            <a:solidFill>
              <a:srgbClr val="C647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9"/>
            <p:cNvSpPr/>
            <p:nvPr/>
          </p:nvSpPr>
          <p:spPr>
            <a:xfrm>
              <a:off x="1230950" y="2342450"/>
              <a:ext cx="25" cy="3200"/>
            </a:xfrm>
            <a:custGeom>
              <a:rect b="b" l="l" r="r" t="t"/>
              <a:pathLst>
                <a:path extrusionOk="0" h="128" w="1">
                  <a:moveTo>
                    <a:pt x="0" y="1"/>
                  </a:moveTo>
                  <a:cubicBezTo>
                    <a:pt x="0" y="33"/>
                    <a:pt x="0" y="64"/>
                    <a:pt x="0" y="128"/>
                  </a:cubicBezTo>
                  <a:cubicBezTo>
                    <a:pt x="0" y="64"/>
                    <a:pt x="0" y="33"/>
                    <a:pt x="0" y="1"/>
                  </a:cubicBezTo>
                  <a:close/>
                </a:path>
              </a:pathLst>
            </a:custGeom>
            <a:solidFill>
              <a:srgbClr val="C647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9"/>
            <p:cNvSpPr/>
            <p:nvPr/>
          </p:nvSpPr>
          <p:spPr>
            <a:xfrm>
              <a:off x="1242825" y="2397100"/>
              <a:ext cx="3975" cy="6350"/>
            </a:xfrm>
            <a:custGeom>
              <a:rect b="b" l="l" r="r" t="t"/>
              <a:pathLst>
                <a:path extrusionOk="0" h="254" w="159">
                  <a:moveTo>
                    <a:pt x="158" y="253"/>
                  </a:moveTo>
                  <a:cubicBezTo>
                    <a:pt x="95" y="190"/>
                    <a:pt x="32" y="95"/>
                    <a:pt x="0" y="0"/>
                  </a:cubicBezTo>
                  <a:cubicBezTo>
                    <a:pt x="32" y="95"/>
                    <a:pt x="95" y="190"/>
                    <a:pt x="158" y="25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9"/>
            <p:cNvSpPr/>
            <p:nvPr/>
          </p:nvSpPr>
          <p:spPr>
            <a:xfrm>
              <a:off x="1230950" y="2364625"/>
              <a:ext cx="2400" cy="9525"/>
            </a:xfrm>
            <a:custGeom>
              <a:rect b="b" l="l" r="r" t="t"/>
              <a:pathLst>
                <a:path extrusionOk="0" h="381" w="96">
                  <a:moveTo>
                    <a:pt x="95" y="381"/>
                  </a:moveTo>
                  <a:cubicBezTo>
                    <a:pt x="63" y="254"/>
                    <a:pt x="32" y="127"/>
                    <a:pt x="0" y="1"/>
                  </a:cubicBezTo>
                  <a:cubicBezTo>
                    <a:pt x="32" y="127"/>
                    <a:pt x="63" y="254"/>
                    <a:pt x="95" y="38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9"/>
            <p:cNvSpPr/>
            <p:nvPr/>
          </p:nvSpPr>
          <p:spPr>
            <a:xfrm>
              <a:off x="1233325" y="2375700"/>
              <a:ext cx="7925" cy="19050"/>
            </a:xfrm>
            <a:custGeom>
              <a:rect b="b" l="l" r="r" t="t"/>
              <a:pathLst>
                <a:path extrusionOk="0" h="762" w="317">
                  <a:moveTo>
                    <a:pt x="317" y="761"/>
                  </a:moveTo>
                  <a:cubicBezTo>
                    <a:pt x="190" y="539"/>
                    <a:pt x="63" y="254"/>
                    <a:pt x="0" y="1"/>
                  </a:cubicBezTo>
                  <a:cubicBezTo>
                    <a:pt x="63" y="254"/>
                    <a:pt x="190" y="539"/>
                    <a:pt x="317" y="76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9"/>
            <p:cNvSpPr/>
            <p:nvPr/>
          </p:nvSpPr>
          <p:spPr>
            <a:xfrm>
              <a:off x="1233325" y="2267850"/>
              <a:ext cx="216150" cy="196550"/>
            </a:xfrm>
            <a:custGeom>
              <a:rect b="b" l="l" r="r" t="t"/>
              <a:pathLst>
                <a:path extrusionOk="0" h="7862" w="8646">
                  <a:moveTo>
                    <a:pt x="3309" y="0"/>
                  </a:moveTo>
                  <a:cubicBezTo>
                    <a:pt x="2431" y="0"/>
                    <a:pt x="1552" y="341"/>
                    <a:pt x="887" y="1021"/>
                  </a:cubicBezTo>
                  <a:cubicBezTo>
                    <a:pt x="633" y="1243"/>
                    <a:pt x="443" y="1528"/>
                    <a:pt x="285" y="1845"/>
                  </a:cubicBezTo>
                  <a:cubicBezTo>
                    <a:pt x="158" y="2035"/>
                    <a:pt x="95" y="2257"/>
                    <a:pt x="32" y="2447"/>
                  </a:cubicBezTo>
                  <a:cubicBezTo>
                    <a:pt x="32" y="2478"/>
                    <a:pt x="0" y="2510"/>
                    <a:pt x="0" y="2542"/>
                  </a:cubicBezTo>
                  <a:cubicBezTo>
                    <a:pt x="158" y="3080"/>
                    <a:pt x="443" y="3618"/>
                    <a:pt x="887" y="4062"/>
                  </a:cubicBezTo>
                  <a:lnTo>
                    <a:pt x="4687" y="7862"/>
                  </a:lnTo>
                  <a:lnTo>
                    <a:pt x="8646" y="3903"/>
                  </a:lnTo>
                  <a:lnTo>
                    <a:pt x="5732" y="1021"/>
                  </a:lnTo>
                  <a:cubicBezTo>
                    <a:pt x="5067" y="341"/>
                    <a:pt x="4188" y="0"/>
                    <a:pt x="33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9"/>
            <p:cNvSpPr/>
            <p:nvPr/>
          </p:nvSpPr>
          <p:spPr>
            <a:xfrm>
              <a:off x="1248350" y="2406600"/>
              <a:ext cx="80000" cy="79975"/>
            </a:xfrm>
            <a:custGeom>
              <a:rect b="b" l="l" r="r" t="t"/>
              <a:pathLst>
                <a:path extrusionOk="0" h="3199" w="3200">
                  <a:moveTo>
                    <a:pt x="3199" y="3199"/>
                  </a:moveTo>
                  <a:lnTo>
                    <a:pt x="286" y="317"/>
                  </a:lnTo>
                  <a:cubicBezTo>
                    <a:pt x="191" y="190"/>
                    <a:pt x="96" y="95"/>
                    <a:pt x="1" y="0"/>
                  </a:cubicBezTo>
                  <a:cubicBezTo>
                    <a:pt x="96" y="95"/>
                    <a:pt x="191" y="190"/>
                    <a:pt x="286" y="31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9"/>
            <p:cNvSpPr/>
            <p:nvPr/>
          </p:nvSpPr>
          <p:spPr>
            <a:xfrm>
              <a:off x="1231725" y="2331375"/>
              <a:ext cx="1625" cy="10325"/>
            </a:xfrm>
            <a:custGeom>
              <a:rect b="b" l="l" r="r" t="t"/>
              <a:pathLst>
                <a:path extrusionOk="0" h="413" w="65">
                  <a:moveTo>
                    <a:pt x="64" y="1"/>
                  </a:moveTo>
                  <a:cubicBezTo>
                    <a:pt x="32" y="127"/>
                    <a:pt x="1" y="254"/>
                    <a:pt x="1" y="412"/>
                  </a:cubicBezTo>
                  <a:cubicBezTo>
                    <a:pt x="1" y="254"/>
                    <a:pt x="32" y="127"/>
                    <a:pt x="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9"/>
            <p:cNvSpPr/>
            <p:nvPr/>
          </p:nvSpPr>
          <p:spPr>
            <a:xfrm>
              <a:off x="1230325" y="2342450"/>
              <a:ext cx="650" cy="21400"/>
            </a:xfrm>
            <a:custGeom>
              <a:rect b="b" l="l" r="r" t="t"/>
              <a:pathLst>
                <a:path extrusionOk="0" h="856" w="26">
                  <a:moveTo>
                    <a:pt x="25" y="1"/>
                  </a:moveTo>
                  <a:cubicBezTo>
                    <a:pt x="8" y="153"/>
                    <a:pt x="0" y="304"/>
                    <a:pt x="1" y="456"/>
                  </a:cubicBezTo>
                  <a:lnTo>
                    <a:pt x="1" y="456"/>
                  </a:lnTo>
                  <a:cubicBezTo>
                    <a:pt x="2" y="342"/>
                    <a:pt x="10" y="231"/>
                    <a:pt x="25" y="128"/>
                  </a:cubicBezTo>
                  <a:cubicBezTo>
                    <a:pt x="25" y="64"/>
                    <a:pt x="25" y="33"/>
                    <a:pt x="25" y="1"/>
                  </a:cubicBezTo>
                  <a:close/>
                  <a:moveTo>
                    <a:pt x="1" y="456"/>
                  </a:moveTo>
                  <a:cubicBezTo>
                    <a:pt x="0" y="586"/>
                    <a:pt x="8" y="721"/>
                    <a:pt x="25" y="856"/>
                  </a:cubicBezTo>
                  <a:cubicBezTo>
                    <a:pt x="10" y="723"/>
                    <a:pt x="2" y="589"/>
                    <a:pt x="1" y="45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9"/>
            <p:cNvSpPr/>
            <p:nvPr/>
          </p:nvSpPr>
          <p:spPr>
            <a:xfrm>
              <a:off x="1233325" y="2331375"/>
              <a:ext cx="25" cy="25"/>
            </a:xfrm>
            <a:custGeom>
              <a:rect b="b" l="l" r="r" t="t"/>
              <a:pathLst>
                <a:path extrusionOk="0" h="1" w="1">
                  <a:moveTo>
                    <a:pt x="0" y="1"/>
                  </a:moveTo>
                  <a:close/>
                </a:path>
              </a:pathLst>
            </a:custGeom>
            <a:solidFill>
              <a:srgbClr val="C647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9"/>
            <p:cNvSpPr/>
            <p:nvPr/>
          </p:nvSpPr>
          <p:spPr>
            <a:xfrm>
              <a:off x="1233325" y="2374125"/>
              <a:ext cx="25" cy="1600"/>
            </a:xfrm>
            <a:custGeom>
              <a:rect b="b" l="l" r="r" t="t"/>
              <a:pathLst>
                <a:path extrusionOk="0" h="64" w="1">
                  <a:moveTo>
                    <a:pt x="0" y="64"/>
                  </a:moveTo>
                  <a:cubicBezTo>
                    <a:pt x="0" y="32"/>
                    <a:pt x="0" y="1"/>
                    <a:pt x="0" y="1"/>
                  </a:cubicBezTo>
                  <a:cubicBezTo>
                    <a:pt x="0" y="1"/>
                    <a:pt x="0" y="32"/>
                    <a:pt x="0" y="64"/>
                  </a:cubicBezTo>
                  <a:close/>
                </a:path>
              </a:pathLst>
            </a:custGeom>
            <a:solidFill>
              <a:srgbClr val="C647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9"/>
            <p:cNvSpPr/>
            <p:nvPr/>
          </p:nvSpPr>
          <p:spPr>
            <a:xfrm>
              <a:off x="1230950" y="2363825"/>
              <a:ext cx="25" cy="825"/>
            </a:xfrm>
            <a:custGeom>
              <a:rect b="b" l="l" r="r" t="t"/>
              <a:pathLst>
                <a:path extrusionOk="0" h="33" w="1">
                  <a:moveTo>
                    <a:pt x="0" y="33"/>
                  </a:moveTo>
                  <a:cubicBezTo>
                    <a:pt x="0" y="33"/>
                    <a:pt x="0" y="1"/>
                    <a:pt x="0" y="1"/>
                  </a:cubicBezTo>
                  <a:cubicBezTo>
                    <a:pt x="0" y="1"/>
                    <a:pt x="0" y="33"/>
                    <a:pt x="0" y="33"/>
                  </a:cubicBezTo>
                  <a:close/>
                </a:path>
              </a:pathLst>
            </a:custGeom>
            <a:solidFill>
              <a:srgbClr val="C647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9"/>
            <p:cNvSpPr/>
            <p:nvPr/>
          </p:nvSpPr>
          <p:spPr>
            <a:xfrm>
              <a:off x="1230950" y="2341675"/>
              <a:ext cx="800" cy="800"/>
            </a:xfrm>
            <a:custGeom>
              <a:rect b="b" l="l" r="r" t="t"/>
              <a:pathLst>
                <a:path extrusionOk="0" h="32" w="32">
                  <a:moveTo>
                    <a:pt x="32" y="0"/>
                  </a:moveTo>
                  <a:cubicBezTo>
                    <a:pt x="32" y="0"/>
                    <a:pt x="0" y="0"/>
                    <a:pt x="0" y="32"/>
                  </a:cubicBezTo>
                  <a:cubicBezTo>
                    <a:pt x="32" y="0"/>
                    <a:pt x="32" y="0"/>
                    <a:pt x="32" y="0"/>
                  </a:cubicBezTo>
                  <a:close/>
                </a:path>
              </a:pathLst>
            </a:custGeom>
            <a:solidFill>
              <a:srgbClr val="C647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9"/>
            <p:cNvSpPr/>
            <p:nvPr/>
          </p:nvSpPr>
          <p:spPr>
            <a:xfrm>
              <a:off x="1241225" y="2394725"/>
              <a:ext cx="1625" cy="2400"/>
            </a:xfrm>
            <a:custGeom>
              <a:rect b="b" l="l" r="r" t="t"/>
              <a:pathLst>
                <a:path extrusionOk="0" h="96" w="65">
                  <a:moveTo>
                    <a:pt x="64" y="95"/>
                  </a:moveTo>
                  <a:cubicBezTo>
                    <a:pt x="32" y="63"/>
                    <a:pt x="1" y="32"/>
                    <a:pt x="1" y="0"/>
                  </a:cubicBezTo>
                  <a:cubicBezTo>
                    <a:pt x="1" y="32"/>
                    <a:pt x="32" y="63"/>
                    <a:pt x="64" y="95"/>
                  </a:cubicBezTo>
                  <a:close/>
                </a:path>
              </a:pathLst>
            </a:custGeom>
            <a:solidFill>
              <a:srgbClr val="C647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9"/>
            <p:cNvSpPr/>
            <p:nvPr/>
          </p:nvSpPr>
          <p:spPr>
            <a:xfrm>
              <a:off x="1246775" y="2403425"/>
              <a:ext cx="1600" cy="3200"/>
            </a:xfrm>
            <a:custGeom>
              <a:rect b="b" l="l" r="r" t="t"/>
              <a:pathLst>
                <a:path extrusionOk="0" h="128" w="64">
                  <a:moveTo>
                    <a:pt x="64" y="127"/>
                  </a:moveTo>
                  <a:lnTo>
                    <a:pt x="0" y="0"/>
                  </a:lnTo>
                  <a:close/>
                </a:path>
              </a:pathLst>
            </a:custGeom>
            <a:solidFill>
              <a:srgbClr val="C647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9"/>
            <p:cNvSpPr/>
            <p:nvPr/>
          </p:nvSpPr>
          <p:spPr>
            <a:xfrm>
              <a:off x="1233325" y="2331375"/>
              <a:ext cx="25" cy="25"/>
            </a:xfrm>
            <a:custGeom>
              <a:rect b="b" l="l" r="r" t="t"/>
              <a:pathLst>
                <a:path extrusionOk="0" h="1" w="1">
                  <a:moveTo>
                    <a:pt x="0" y="1"/>
                  </a:moveTo>
                  <a:lnTo>
                    <a:pt x="0" y="1"/>
                  </a:lnTo>
                  <a:close/>
                </a:path>
              </a:pathLst>
            </a:custGeom>
            <a:solidFill>
              <a:srgbClr val="C647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9"/>
            <p:cNvSpPr/>
            <p:nvPr/>
          </p:nvSpPr>
          <p:spPr>
            <a:xfrm>
              <a:off x="1233325" y="2331375"/>
              <a:ext cx="25" cy="25"/>
            </a:xfrm>
            <a:custGeom>
              <a:rect b="b" l="l" r="r" t="t"/>
              <a:pathLst>
                <a:path extrusionOk="0" h="1" w="1">
                  <a:moveTo>
                    <a:pt x="0" y="1"/>
                  </a:moveTo>
                  <a:lnTo>
                    <a:pt x="0" y="1"/>
                  </a:lnTo>
                  <a:close/>
                </a:path>
              </a:pathLst>
            </a:custGeom>
            <a:solidFill>
              <a:srgbClr val="C647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9"/>
            <p:cNvSpPr/>
            <p:nvPr/>
          </p:nvSpPr>
          <p:spPr>
            <a:xfrm>
              <a:off x="1328325" y="2464375"/>
              <a:ext cx="219325" cy="119975"/>
            </a:xfrm>
            <a:custGeom>
              <a:rect b="b" l="l" r="r" t="t"/>
              <a:pathLst>
                <a:path extrusionOk="0" h="4799" w="8773">
                  <a:moveTo>
                    <a:pt x="887" y="1"/>
                  </a:moveTo>
                  <a:lnTo>
                    <a:pt x="0" y="888"/>
                  </a:lnTo>
                  <a:lnTo>
                    <a:pt x="2914" y="3801"/>
                  </a:lnTo>
                  <a:cubicBezTo>
                    <a:pt x="3579" y="4466"/>
                    <a:pt x="4458" y="4799"/>
                    <a:pt x="5337" y="4799"/>
                  </a:cubicBezTo>
                  <a:cubicBezTo>
                    <a:pt x="6215" y="4799"/>
                    <a:pt x="7094" y="4466"/>
                    <a:pt x="7759" y="3801"/>
                  </a:cubicBezTo>
                  <a:cubicBezTo>
                    <a:pt x="7854" y="3706"/>
                    <a:pt x="7949" y="3611"/>
                    <a:pt x="8044" y="3484"/>
                  </a:cubicBezTo>
                  <a:lnTo>
                    <a:pt x="8108" y="3389"/>
                  </a:lnTo>
                  <a:cubicBezTo>
                    <a:pt x="8171" y="3294"/>
                    <a:pt x="8234" y="3231"/>
                    <a:pt x="8266" y="3136"/>
                  </a:cubicBezTo>
                  <a:cubicBezTo>
                    <a:pt x="8298" y="3104"/>
                    <a:pt x="8329" y="3073"/>
                    <a:pt x="8329" y="3041"/>
                  </a:cubicBezTo>
                  <a:cubicBezTo>
                    <a:pt x="8456" y="2788"/>
                    <a:pt x="8583" y="2534"/>
                    <a:pt x="8646" y="2281"/>
                  </a:cubicBezTo>
                  <a:cubicBezTo>
                    <a:pt x="8646" y="2249"/>
                    <a:pt x="8646" y="2218"/>
                    <a:pt x="8678" y="2186"/>
                  </a:cubicBezTo>
                  <a:cubicBezTo>
                    <a:pt x="8678" y="2059"/>
                    <a:pt x="8709" y="1964"/>
                    <a:pt x="8741" y="1838"/>
                  </a:cubicBezTo>
                  <a:cubicBezTo>
                    <a:pt x="8741" y="1806"/>
                    <a:pt x="8741" y="1806"/>
                    <a:pt x="8741" y="1774"/>
                  </a:cubicBezTo>
                  <a:cubicBezTo>
                    <a:pt x="8773" y="1489"/>
                    <a:pt x="8773" y="1204"/>
                    <a:pt x="8741" y="919"/>
                  </a:cubicBezTo>
                  <a:cubicBezTo>
                    <a:pt x="8741" y="919"/>
                    <a:pt x="8709" y="919"/>
                    <a:pt x="8709" y="888"/>
                  </a:cubicBezTo>
                  <a:cubicBezTo>
                    <a:pt x="8709" y="761"/>
                    <a:pt x="8678" y="603"/>
                    <a:pt x="8646" y="476"/>
                  </a:cubicBezTo>
                  <a:cubicBezTo>
                    <a:pt x="8488" y="1046"/>
                    <a:pt x="8203" y="1553"/>
                    <a:pt x="7759" y="1996"/>
                  </a:cubicBezTo>
                  <a:cubicBezTo>
                    <a:pt x="7094" y="2661"/>
                    <a:pt x="6215" y="2994"/>
                    <a:pt x="5337" y="2994"/>
                  </a:cubicBezTo>
                  <a:cubicBezTo>
                    <a:pt x="4458" y="2994"/>
                    <a:pt x="3579" y="2661"/>
                    <a:pt x="2914" y="1996"/>
                  </a:cubicBezTo>
                  <a:lnTo>
                    <a:pt x="887" y="1"/>
                  </a:lnTo>
                  <a:close/>
                </a:path>
              </a:pathLst>
            </a:custGeom>
            <a:solidFill>
              <a:srgbClr val="E2A7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9"/>
            <p:cNvSpPr/>
            <p:nvPr/>
          </p:nvSpPr>
          <p:spPr>
            <a:xfrm>
              <a:off x="1231725" y="2341675"/>
              <a:ext cx="25" cy="800"/>
            </a:xfrm>
            <a:custGeom>
              <a:rect b="b" l="l" r="r" t="t"/>
              <a:pathLst>
                <a:path extrusionOk="0" h="32" w="1">
                  <a:moveTo>
                    <a:pt x="1" y="0"/>
                  </a:moveTo>
                  <a:lnTo>
                    <a:pt x="1" y="0"/>
                  </a:lnTo>
                  <a:cubicBezTo>
                    <a:pt x="1" y="0"/>
                    <a:pt x="1" y="0"/>
                    <a:pt x="1" y="32"/>
                  </a:cubicBezTo>
                  <a:lnTo>
                    <a:pt x="1" y="32"/>
                  </a:lnTo>
                  <a:cubicBezTo>
                    <a:pt x="1" y="0"/>
                    <a:pt x="1" y="0"/>
                    <a:pt x="1" y="0"/>
                  </a:cubicBezTo>
                  <a:close/>
                </a:path>
              </a:pathLst>
            </a:custGeom>
            <a:solidFill>
              <a:srgbClr val="C647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9"/>
            <p:cNvSpPr/>
            <p:nvPr/>
          </p:nvSpPr>
          <p:spPr>
            <a:xfrm>
              <a:off x="1231725" y="2341675"/>
              <a:ext cx="25" cy="800"/>
            </a:xfrm>
            <a:custGeom>
              <a:rect b="b" l="l" r="r" t="t"/>
              <a:pathLst>
                <a:path extrusionOk="0" h="32" w="1">
                  <a:moveTo>
                    <a:pt x="1" y="0"/>
                  </a:moveTo>
                  <a:lnTo>
                    <a:pt x="1" y="0"/>
                  </a:lnTo>
                  <a:cubicBezTo>
                    <a:pt x="1" y="0"/>
                    <a:pt x="1" y="0"/>
                    <a:pt x="1" y="32"/>
                  </a:cubicBezTo>
                  <a:lnTo>
                    <a:pt x="1" y="32"/>
                  </a:lnTo>
                  <a:cubicBezTo>
                    <a:pt x="1" y="0"/>
                    <a:pt x="1" y="0"/>
                    <a:pt x="1" y="0"/>
                  </a:cubicBezTo>
                  <a:close/>
                </a:path>
              </a:pathLst>
            </a:custGeom>
            <a:solidFill>
              <a:srgbClr val="C647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9"/>
            <p:cNvSpPr/>
            <p:nvPr/>
          </p:nvSpPr>
          <p:spPr>
            <a:xfrm>
              <a:off x="1230150" y="2331375"/>
              <a:ext cx="120375" cy="155200"/>
            </a:xfrm>
            <a:custGeom>
              <a:rect b="b" l="l" r="r" t="t"/>
              <a:pathLst>
                <a:path extrusionOk="0" h="6208" w="4815">
                  <a:moveTo>
                    <a:pt x="127" y="1"/>
                  </a:moveTo>
                  <a:cubicBezTo>
                    <a:pt x="95" y="127"/>
                    <a:pt x="64" y="254"/>
                    <a:pt x="64" y="412"/>
                  </a:cubicBezTo>
                  <a:cubicBezTo>
                    <a:pt x="64" y="412"/>
                    <a:pt x="64" y="412"/>
                    <a:pt x="64" y="444"/>
                  </a:cubicBezTo>
                  <a:cubicBezTo>
                    <a:pt x="0" y="729"/>
                    <a:pt x="0" y="1014"/>
                    <a:pt x="32" y="1299"/>
                  </a:cubicBezTo>
                  <a:cubicBezTo>
                    <a:pt x="32" y="1299"/>
                    <a:pt x="32" y="1331"/>
                    <a:pt x="64" y="1331"/>
                  </a:cubicBezTo>
                  <a:cubicBezTo>
                    <a:pt x="64" y="1457"/>
                    <a:pt x="95" y="1584"/>
                    <a:pt x="127" y="1711"/>
                  </a:cubicBezTo>
                  <a:cubicBezTo>
                    <a:pt x="127" y="1711"/>
                    <a:pt x="127" y="1742"/>
                    <a:pt x="127" y="1774"/>
                  </a:cubicBezTo>
                  <a:cubicBezTo>
                    <a:pt x="222" y="2027"/>
                    <a:pt x="317" y="2281"/>
                    <a:pt x="444" y="2534"/>
                  </a:cubicBezTo>
                  <a:cubicBezTo>
                    <a:pt x="475" y="2566"/>
                    <a:pt x="475" y="2597"/>
                    <a:pt x="507" y="2629"/>
                  </a:cubicBezTo>
                  <a:cubicBezTo>
                    <a:pt x="570" y="2724"/>
                    <a:pt x="602" y="2819"/>
                    <a:pt x="665" y="2882"/>
                  </a:cubicBezTo>
                  <a:lnTo>
                    <a:pt x="760" y="2977"/>
                  </a:lnTo>
                  <a:cubicBezTo>
                    <a:pt x="824" y="3104"/>
                    <a:pt x="919" y="3199"/>
                    <a:pt x="1014" y="3326"/>
                  </a:cubicBezTo>
                  <a:lnTo>
                    <a:pt x="3927" y="6208"/>
                  </a:lnTo>
                  <a:lnTo>
                    <a:pt x="4814" y="5321"/>
                  </a:lnTo>
                  <a:lnTo>
                    <a:pt x="1014" y="1521"/>
                  </a:lnTo>
                  <a:cubicBezTo>
                    <a:pt x="570" y="1077"/>
                    <a:pt x="285" y="539"/>
                    <a:pt x="1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9"/>
            <p:cNvSpPr/>
            <p:nvPr/>
          </p:nvSpPr>
          <p:spPr>
            <a:xfrm>
              <a:off x="1230150" y="2331375"/>
              <a:ext cx="120375" cy="155200"/>
            </a:xfrm>
            <a:custGeom>
              <a:rect b="b" l="l" r="r" t="t"/>
              <a:pathLst>
                <a:path extrusionOk="0" h="6208" w="4815">
                  <a:moveTo>
                    <a:pt x="127" y="1"/>
                  </a:moveTo>
                  <a:cubicBezTo>
                    <a:pt x="95" y="127"/>
                    <a:pt x="64" y="254"/>
                    <a:pt x="64" y="412"/>
                  </a:cubicBezTo>
                  <a:cubicBezTo>
                    <a:pt x="64" y="412"/>
                    <a:pt x="64" y="412"/>
                    <a:pt x="64" y="444"/>
                  </a:cubicBezTo>
                  <a:cubicBezTo>
                    <a:pt x="0" y="729"/>
                    <a:pt x="0" y="1014"/>
                    <a:pt x="32" y="1299"/>
                  </a:cubicBezTo>
                  <a:cubicBezTo>
                    <a:pt x="32" y="1299"/>
                    <a:pt x="32" y="1331"/>
                    <a:pt x="64" y="1331"/>
                  </a:cubicBezTo>
                  <a:cubicBezTo>
                    <a:pt x="64" y="1457"/>
                    <a:pt x="95" y="1584"/>
                    <a:pt x="127" y="1711"/>
                  </a:cubicBezTo>
                  <a:cubicBezTo>
                    <a:pt x="127" y="1711"/>
                    <a:pt x="127" y="1742"/>
                    <a:pt x="127" y="1774"/>
                  </a:cubicBezTo>
                  <a:cubicBezTo>
                    <a:pt x="222" y="2027"/>
                    <a:pt x="317" y="2281"/>
                    <a:pt x="444" y="2534"/>
                  </a:cubicBezTo>
                  <a:cubicBezTo>
                    <a:pt x="475" y="2566"/>
                    <a:pt x="475" y="2597"/>
                    <a:pt x="507" y="2629"/>
                  </a:cubicBezTo>
                  <a:cubicBezTo>
                    <a:pt x="570" y="2724"/>
                    <a:pt x="602" y="2819"/>
                    <a:pt x="665" y="2882"/>
                  </a:cubicBezTo>
                  <a:lnTo>
                    <a:pt x="760" y="2977"/>
                  </a:lnTo>
                  <a:cubicBezTo>
                    <a:pt x="824" y="3104"/>
                    <a:pt x="919" y="3199"/>
                    <a:pt x="1014" y="3326"/>
                  </a:cubicBezTo>
                  <a:lnTo>
                    <a:pt x="3927" y="6208"/>
                  </a:lnTo>
                  <a:lnTo>
                    <a:pt x="4814" y="5321"/>
                  </a:lnTo>
                  <a:lnTo>
                    <a:pt x="1014" y="1521"/>
                  </a:lnTo>
                  <a:cubicBezTo>
                    <a:pt x="570" y="1077"/>
                    <a:pt x="285" y="539"/>
                    <a:pt x="127"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9"/>
            <p:cNvSpPr/>
            <p:nvPr/>
          </p:nvSpPr>
          <p:spPr>
            <a:xfrm>
              <a:off x="1294275" y="2279125"/>
              <a:ext cx="116400" cy="67325"/>
            </a:xfrm>
            <a:custGeom>
              <a:rect b="b" l="l" r="r" t="t"/>
              <a:pathLst>
                <a:path extrusionOk="0" h="2693" w="4656">
                  <a:moveTo>
                    <a:pt x="3801" y="1711"/>
                  </a:moveTo>
                  <a:cubicBezTo>
                    <a:pt x="3801" y="1711"/>
                    <a:pt x="1964" y="0"/>
                    <a:pt x="412" y="317"/>
                  </a:cubicBezTo>
                  <a:cubicBezTo>
                    <a:pt x="1" y="634"/>
                    <a:pt x="507" y="1425"/>
                    <a:pt x="1584" y="1901"/>
                  </a:cubicBezTo>
                  <a:cubicBezTo>
                    <a:pt x="2629" y="2376"/>
                    <a:pt x="4656" y="2692"/>
                    <a:pt x="3801" y="171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 name="Google Shape;679;p49"/>
          <p:cNvSpPr txBox="1"/>
          <p:nvPr/>
        </p:nvSpPr>
        <p:spPr>
          <a:xfrm>
            <a:off x="4175825" y="457200"/>
            <a:ext cx="4891800" cy="3337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4900">
                <a:solidFill>
                  <a:srgbClr val="F6EFE4"/>
                </a:solidFill>
                <a:latin typeface="Fira Sans Extra Condensed"/>
                <a:ea typeface="Fira Sans Extra Condensed"/>
                <a:cs typeface="Fira Sans Extra Condensed"/>
                <a:sym typeface="Fira Sans Extra Condensed"/>
              </a:rPr>
              <a:t>SC1015 </a:t>
            </a:r>
            <a:endParaRPr b="1" sz="4900">
              <a:solidFill>
                <a:srgbClr val="F6EFE4"/>
              </a:solidFill>
              <a:latin typeface="Fira Sans Extra Condensed"/>
              <a:ea typeface="Fira Sans Extra Condensed"/>
              <a:cs typeface="Fira Sans Extra Condensed"/>
              <a:sym typeface="Fira Sans Extra Condensed"/>
            </a:endParaRPr>
          </a:p>
          <a:p>
            <a:pPr indent="0" lvl="0" marL="0" rtl="0" algn="ctr">
              <a:lnSpc>
                <a:spcPct val="100000"/>
              </a:lnSpc>
              <a:spcBef>
                <a:spcPts val="0"/>
              </a:spcBef>
              <a:spcAft>
                <a:spcPts val="0"/>
              </a:spcAft>
              <a:buNone/>
            </a:pPr>
            <a:r>
              <a:rPr b="1" lang="en" sz="4900">
                <a:solidFill>
                  <a:srgbClr val="F6EFE4"/>
                </a:solidFill>
                <a:latin typeface="Fira Sans Extra Condensed"/>
                <a:ea typeface="Fira Sans Extra Condensed"/>
                <a:cs typeface="Fira Sans Extra Condensed"/>
                <a:sym typeface="Fira Sans Extra Condensed"/>
              </a:rPr>
              <a:t>Mini Project:</a:t>
            </a:r>
            <a:endParaRPr b="1" sz="4900">
              <a:solidFill>
                <a:srgbClr val="F6EFE4"/>
              </a:solidFill>
              <a:latin typeface="Fira Sans Extra Condensed"/>
              <a:ea typeface="Fira Sans Extra Condensed"/>
              <a:cs typeface="Fira Sans Extra Condensed"/>
              <a:sym typeface="Fira Sans Extra Condensed"/>
            </a:endParaRPr>
          </a:p>
          <a:p>
            <a:pPr indent="0" lvl="0" marL="0" rtl="0" algn="ctr">
              <a:lnSpc>
                <a:spcPct val="100000"/>
              </a:lnSpc>
              <a:spcBef>
                <a:spcPts val="0"/>
              </a:spcBef>
              <a:spcAft>
                <a:spcPts val="0"/>
              </a:spcAft>
              <a:buNone/>
            </a:pPr>
            <a:r>
              <a:rPr b="1" lang="en" sz="4900">
                <a:solidFill>
                  <a:srgbClr val="8CD8E1"/>
                </a:solidFill>
                <a:latin typeface="Fira Sans Extra Condensed"/>
                <a:ea typeface="Fira Sans Extra Condensed"/>
                <a:cs typeface="Fira Sans Extra Condensed"/>
                <a:sym typeface="Fira Sans Extra Condensed"/>
              </a:rPr>
              <a:t>Diabetes </a:t>
            </a:r>
            <a:endParaRPr b="1" sz="4900">
              <a:solidFill>
                <a:srgbClr val="8CD8E1"/>
              </a:solidFill>
              <a:latin typeface="Fira Sans Extra Condensed"/>
              <a:ea typeface="Fira Sans Extra Condensed"/>
              <a:cs typeface="Fira Sans Extra Condensed"/>
              <a:sym typeface="Fira Sans Extra Condensed"/>
            </a:endParaRPr>
          </a:p>
          <a:p>
            <a:pPr indent="0" lvl="0" marL="0" rtl="0" algn="ctr">
              <a:lnSpc>
                <a:spcPct val="100000"/>
              </a:lnSpc>
              <a:spcBef>
                <a:spcPts val="0"/>
              </a:spcBef>
              <a:spcAft>
                <a:spcPts val="0"/>
              </a:spcAft>
              <a:buNone/>
            </a:pPr>
            <a:r>
              <a:rPr b="1" lang="en" sz="4900">
                <a:solidFill>
                  <a:srgbClr val="8CD8E1"/>
                </a:solidFill>
                <a:latin typeface="Fira Sans Extra Condensed"/>
                <a:ea typeface="Fira Sans Extra Condensed"/>
                <a:cs typeface="Fira Sans Extra Condensed"/>
                <a:sym typeface="Fira Sans Extra Condensed"/>
              </a:rPr>
              <a:t>Risk Factors</a:t>
            </a:r>
            <a:r>
              <a:rPr b="1" lang="en" sz="4900">
                <a:latin typeface="Fira Sans Extra Condensed"/>
                <a:ea typeface="Fira Sans Extra Condensed"/>
                <a:cs typeface="Fira Sans Extra Condensed"/>
                <a:sym typeface="Fira Sans Extra Condensed"/>
              </a:rPr>
              <a:t> </a:t>
            </a:r>
            <a:endParaRPr b="1" sz="4800">
              <a:solidFill>
                <a:srgbClr val="00002A"/>
              </a:solidFill>
              <a:highlight>
                <a:srgbClr val="FFFFFF"/>
              </a:highlight>
              <a:latin typeface="Fira Sans Extra Condensed"/>
              <a:ea typeface="Fira Sans Extra Condensed"/>
              <a:cs typeface="Fira Sans Extra Condensed"/>
              <a:sym typeface="Fira Sans Extra Condensed"/>
            </a:endParaRPr>
          </a:p>
        </p:txBody>
      </p:sp>
      <p:sp>
        <p:nvSpPr>
          <p:cNvPr id="680" name="Google Shape;680;p49"/>
          <p:cNvSpPr txBox="1"/>
          <p:nvPr/>
        </p:nvSpPr>
        <p:spPr>
          <a:xfrm>
            <a:off x="5315075" y="3720150"/>
            <a:ext cx="2613300" cy="81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rgbClr val="F6EFE4"/>
                </a:solidFill>
                <a:latin typeface="Roboto"/>
                <a:ea typeface="Roboto"/>
                <a:cs typeface="Roboto"/>
                <a:sym typeface="Roboto"/>
              </a:rPr>
              <a:t>Chew Zhi Yi Mark, </a:t>
            </a:r>
            <a:endParaRPr sz="1500">
              <a:solidFill>
                <a:srgbClr val="F6EFE4"/>
              </a:solidFill>
              <a:latin typeface="Roboto"/>
              <a:ea typeface="Roboto"/>
              <a:cs typeface="Roboto"/>
              <a:sym typeface="Roboto"/>
            </a:endParaRPr>
          </a:p>
          <a:p>
            <a:pPr indent="0" lvl="0" marL="0" rtl="0" algn="ctr">
              <a:spcBef>
                <a:spcPts val="0"/>
              </a:spcBef>
              <a:spcAft>
                <a:spcPts val="0"/>
              </a:spcAft>
              <a:buNone/>
            </a:pPr>
            <a:r>
              <a:rPr lang="en" sz="1500">
                <a:solidFill>
                  <a:srgbClr val="F6EFE4"/>
                </a:solidFill>
                <a:latin typeface="Roboto"/>
                <a:ea typeface="Roboto"/>
                <a:cs typeface="Roboto"/>
                <a:sym typeface="Roboto"/>
              </a:rPr>
              <a:t>Teoh Xi Sheng, </a:t>
            </a:r>
            <a:endParaRPr sz="1500">
              <a:solidFill>
                <a:srgbClr val="F6EFE4"/>
              </a:solidFill>
              <a:latin typeface="Roboto"/>
              <a:ea typeface="Roboto"/>
              <a:cs typeface="Roboto"/>
              <a:sym typeface="Roboto"/>
            </a:endParaRPr>
          </a:p>
          <a:p>
            <a:pPr indent="0" lvl="0" marL="0" rtl="0" algn="ctr">
              <a:spcBef>
                <a:spcPts val="0"/>
              </a:spcBef>
              <a:spcAft>
                <a:spcPts val="0"/>
              </a:spcAft>
              <a:buNone/>
            </a:pPr>
            <a:r>
              <a:rPr lang="en" sz="1500">
                <a:solidFill>
                  <a:srgbClr val="F6EFE4"/>
                </a:solidFill>
                <a:latin typeface="Roboto"/>
                <a:ea typeface="Roboto"/>
                <a:cs typeface="Roboto"/>
                <a:sym typeface="Roboto"/>
              </a:rPr>
              <a:t>Janelle Koh Wei Shan </a:t>
            </a:r>
            <a:endParaRPr sz="1500">
              <a:solidFill>
                <a:srgbClr val="F6EFE4"/>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pic>
        <p:nvPicPr>
          <p:cNvPr id="1176" name="Google Shape;1176;p58"/>
          <p:cNvPicPr preferRelativeResize="0"/>
          <p:nvPr/>
        </p:nvPicPr>
        <p:blipFill rotWithShape="1">
          <a:blip r:embed="rId3">
            <a:alphaModFix/>
          </a:blip>
          <a:srcRect b="0" l="0" r="2723" t="3836"/>
          <a:stretch/>
        </p:blipFill>
        <p:spPr>
          <a:xfrm>
            <a:off x="4720000" y="2133424"/>
            <a:ext cx="4246551" cy="2566101"/>
          </a:xfrm>
          <a:prstGeom prst="rect">
            <a:avLst/>
          </a:prstGeom>
          <a:noFill/>
          <a:ln>
            <a:noFill/>
          </a:ln>
        </p:spPr>
      </p:pic>
      <p:pic>
        <p:nvPicPr>
          <p:cNvPr id="1177" name="Google Shape;1177;p58"/>
          <p:cNvPicPr preferRelativeResize="0"/>
          <p:nvPr/>
        </p:nvPicPr>
        <p:blipFill rotWithShape="1">
          <a:blip r:embed="rId4">
            <a:alphaModFix/>
          </a:blip>
          <a:srcRect b="0" l="1708" r="1737" t="4242"/>
          <a:stretch/>
        </p:blipFill>
        <p:spPr>
          <a:xfrm>
            <a:off x="191507" y="2133417"/>
            <a:ext cx="4239870" cy="2566104"/>
          </a:xfrm>
          <a:prstGeom prst="rect">
            <a:avLst/>
          </a:prstGeom>
          <a:noFill/>
          <a:ln>
            <a:noFill/>
          </a:ln>
        </p:spPr>
      </p:pic>
      <p:sp>
        <p:nvSpPr>
          <p:cNvPr id="1178" name="Google Shape;1178;p58"/>
          <p:cNvSpPr/>
          <p:nvPr/>
        </p:nvSpPr>
        <p:spPr>
          <a:xfrm>
            <a:off x="6021998" y="1375616"/>
            <a:ext cx="7137" cy="5569"/>
          </a:xfrm>
          <a:custGeom>
            <a:rect b="b" l="l" r="r" t="t"/>
            <a:pathLst>
              <a:path extrusionOk="0" h="174" w="223">
                <a:moveTo>
                  <a:pt x="32" y="1"/>
                </a:moveTo>
                <a:cubicBezTo>
                  <a:pt x="0" y="32"/>
                  <a:pt x="0" y="64"/>
                  <a:pt x="32" y="64"/>
                </a:cubicBezTo>
                <a:lnTo>
                  <a:pt x="127" y="159"/>
                </a:lnTo>
                <a:cubicBezTo>
                  <a:pt x="138" y="170"/>
                  <a:pt x="148" y="173"/>
                  <a:pt x="158" y="173"/>
                </a:cubicBezTo>
                <a:cubicBezTo>
                  <a:pt x="176" y="173"/>
                  <a:pt x="190" y="159"/>
                  <a:pt x="190" y="159"/>
                </a:cubicBezTo>
                <a:cubicBezTo>
                  <a:pt x="222" y="127"/>
                  <a:pt x="222" y="96"/>
                  <a:pt x="190" y="96"/>
                </a:cubicBezTo>
                <a:lnTo>
                  <a:pt x="9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8"/>
          <p:cNvSpPr/>
          <p:nvPr/>
        </p:nvSpPr>
        <p:spPr>
          <a:xfrm>
            <a:off x="5748106" y="1697100"/>
            <a:ext cx="7105" cy="4065"/>
          </a:xfrm>
          <a:custGeom>
            <a:rect b="b" l="l" r="r" t="t"/>
            <a:pathLst>
              <a:path extrusionOk="0" h="127" w="222">
                <a:moveTo>
                  <a:pt x="32" y="0"/>
                </a:moveTo>
                <a:cubicBezTo>
                  <a:pt x="0" y="0"/>
                  <a:pt x="0" y="32"/>
                  <a:pt x="0" y="64"/>
                </a:cubicBezTo>
                <a:cubicBezTo>
                  <a:pt x="0" y="95"/>
                  <a:pt x="0" y="95"/>
                  <a:pt x="32" y="95"/>
                </a:cubicBezTo>
                <a:lnTo>
                  <a:pt x="159" y="127"/>
                </a:lnTo>
                <a:cubicBezTo>
                  <a:pt x="190" y="127"/>
                  <a:pt x="222" y="95"/>
                  <a:pt x="222" y="64"/>
                </a:cubicBezTo>
                <a:cubicBezTo>
                  <a:pt x="222" y="64"/>
                  <a:pt x="190" y="32"/>
                  <a:pt x="159" y="32"/>
                </a:cubicBezTo>
                <a:lnTo>
                  <a:pt x="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8"/>
          <p:cNvSpPr txBox="1"/>
          <p:nvPr/>
        </p:nvSpPr>
        <p:spPr>
          <a:xfrm>
            <a:off x="318300" y="310375"/>
            <a:ext cx="8507400" cy="489300"/>
          </a:xfrm>
          <a:prstGeom prst="rect">
            <a:avLst/>
          </a:prstGeom>
          <a:solidFill>
            <a:srgbClr val="435D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solidFill>
                <a:srgbClr val="FFFFFF"/>
              </a:solidFill>
              <a:latin typeface="Fira Sans Extra Condensed Medium"/>
              <a:ea typeface="Fira Sans Extra Condensed Medium"/>
              <a:cs typeface="Fira Sans Extra Condensed Medium"/>
              <a:sym typeface="Fira Sans Extra Condensed Medium"/>
            </a:endParaRPr>
          </a:p>
        </p:txBody>
      </p:sp>
      <p:sp>
        <p:nvSpPr>
          <p:cNvPr id="1181" name="Google Shape;1181;p58"/>
          <p:cNvSpPr txBox="1"/>
          <p:nvPr/>
        </p:nvSpPr>
        <p:spPr>
          <a:xfrm>
            <a:off x="710250" y="353875"/>
            <a:ext cx="7723500" cy="40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6EFE4"/>
                </a:solidFill>
                <a:latin typeface="Fira Sans Extra Condensed Medium"/>
                <a:ea typeface="Fira Sans Extra Condensed Medium"/>
                <a:cs typeface="Fira Sans Extra Condensed Medium"/>
                <a:sym typeface="Fira Sans Extra Condensed Medium"/>
              </a:rPr>
              <a:t>Relationship (Positive)</a:t>
            </a:r>
            <a:endParaRPr sz="2500">
              <a:solidFill>
                <a:srgbClr val="F6EFE4"/>
              </a:solidFill>
              <a:latin typeface="Fira Sans Extra Condensed Medium"/>
              <a:ea typeface="Fira Sans Extra Condensed Medium"/>
              <a:cs typeface="Fira Sans Extra Condensed Medium"/>
              <a:sym typeface="Fira Sans Extra Condensed Medium"/>
            </a:endParaRPr>
          </a:p>
        </p:txBody>
      </p:sp>
      <p:sp>
        <p:nvSpPr>
          <p:cNvPr id="1182" name="Google Shape;1182;p58"/>
          <p:cNvSpPr/>
          <p:nvPr/>
        </p:nvSpPr>
        <p:spPr>
          <a:xfrm>
            <a:off x="3513776" y="2197825"/>
            <a:ext cx="802500" cy="2144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8"/>
          <p:cNvSpPr/>
          <p:nvPr/>
        </p:nvSpPr>
        <p:spPr>
          <a:xfrm>
            <a:off x="2646866" y="2197825"/>
            <a:ext cx="802500" cy="2144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8"/>
          <p:cNvSpPr/>
          <p:nvPr/>
        </p:nvSpPr>
        <p:spPr>
          <a:xfrm>
            <a:off x="8059401" y="2206325"/>
            <a:ext cx="802500" cy="2144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8"/>
          <p:cNvSpPr/>
          <p:nvPr/>
        </p:nvSpPr>
        <p:spPr>
          <a:xfrm>
            <a:off x="7192491" y="2206325"/>
            <a:ext cx="802500" cy="2144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8"/>
          <p:cNvSpPr/>
          <p:nvPr/>
        </p:nvSpPr>
        <p:spPr>
          <a:xfrm>
            <a:off x="6411701" y="888238"/>
            <a:ext cx="832800" cy="828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8"/>
          <p:cNvSpPr/>
          <p:nvPr/>
        </p:nvSpPr>
        <p:spPr>
          <a:xfrm>
            <a:off x="1879788" y="888275"/>
            <a:ext cx="832800" cy="828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8" name="Google Shape;1188;p58"/>
          <p:cNvPicPr preferRelativeResize="0"/>
          <p:nvPr/>
        </p:nvPicPr>
        <p:blipFill>
          <a:blip r:embed="rId5">
            <a:alphaModFix/>
          </a:blip>
          <a:stretch>
            <a:fillRect/>
          </a:stretch>
        </p:blipFill>
        <p:spPr>
          <a:xfrm>
            <a:off x="2064335" y="1055125"/>
            <a:ext cx="494226" cy="494233"/>
          </a:xfrm>
          <a:prstGeom prst="rect">
            <a:avLst/>
          </a:prstGeom>
          <a:noFill/>
          <a:ln>
            <a:noFill/>
          </a:ln>
        </p:spPr>
      </p:pic>
      <p:pic>
        <p:nvPicPr>
          <p:cNvPr id="1189" name="Google Shape;1189;p58"/>
          <p:cNvPicPr preferRelativeResize="0"/>
          <p:nvPr/>
        </p:nvPicPr>
        <p:blipFill>
          <a:blip r:embed="rId6">
            <a:alphaModFix/>
          </a:blip>
          <a:stretch>
            <a:fillRect/>
          </a:stretch>
        </p:blipFill>
        <p:spPr>
          <a:xfrm>
            <a:off x="6596215" y="1042313"/>
            <a:ext cx="494226" cy="494233"/>
          </a:xfrm>
          <a:prstGeom prst="rect">
            <a:avLst/>
          </a:prstGeom>
          <a:noFill/>
          <a:ln>
            <a:noFill/>
          </a:ln>
        </p:spPr>
      </p:pic>
      <p:sp>
        <p:nvSpPr>
          <p:cNvPr id="1190" name="Google Shape;1190;p58"/>
          <p:cNvSpPr txBox="1"/>
          <p:nvPr/>
        </p:nvSpPr>
        <p:spPr>
          <a:xfrm>
            <a:off x="5857025" y="1629475"/>
            <a:ext cx="1972500" cy="48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6EFE4"/>
                </a:solidFill>
                <a:latin typeface="Roboto"/>
                <a:ea typeface="Roboto"/>
                <a:cs typeface="Roboto"/>
                <a:sym typeface="Roboto"/>
              </a:rPr>
              <a:t>Difficulty Walking</a:t>
            </a:r>
            <a:endParaRPr b="1" sz="1000">
              <a:solidFill>
                <a:srgbClr val="F6EFE4"/>
              </a:solidFill>
              <a:latin typeface="Roboto"/>
              <a:ea typeface="Roboto"/>
              <a:cs typeface="Roboto"/>
              <a:sym typeface="Roboto"/>
            </a:endParaRPr>
          </a:p>
        </p:txBody>
      </p:sp>
      <p:sp>
        <p:nvSpPr>
          <p:cNvPr id="1191" name="Google Shape;1191;p58"/>
          <p:cNvSpPr txBox="1"/>
          <p:nvPr/>
        </p:nvSpPr>
        <p:spPr>
          <a:xfrm>
            <a:off x="1744588" y="1703425"/>
            <a:ext cx="1133700" cy="34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6EFE4"/>
                </a:solidFill>
                <a:latin typeface="Roboto"/>
                <a:ea typeface="Roboto"/>
                <a:cs typeface="Roboto"/>
                <a:sym typeface="Roboto"/>
              </a:rPr>
              <a:t>Heart Disease</a:t>
            </a:r>
            <a:endParaRPr b="1" sz="1000">
              <a:solidFill>
                <a:srgbClr val="F6EFE4"/>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pic>
        <p:nvPicPr>
          <p:cNvPr id="1196" name="Google Shape;1196;p59"/>
          <p:cNvPicPr preferRelativeResize="0"/>
          <p:nvPr/>
        </p:nvPicPr>
        <p:blipFill rotWithShape="1">
          <a:blip r:embed="rId3">
            <a:alphaModFix/>
          </a:blip>
          <a:srcRect b="7193" l="3413" r="5070" t="5827"/>
          <a:stretch/>
        </p:blipFill>
        <p:spPr>
          <a:xfrm>
            <a:off x="2309875" y="2165550"/>
            <a:ext cx="4524250" cy="2716175"/>
          </a:xfrm>
          <a:prstGeom prst="rect">
            <a:avLst/>
          </a:prstGeom>
          <a:noFill/>
          <a:ln>
            <a:noFill/>
          </a:ln>
        </p:spPr>
      </p:pic>
      <p:sp>
        <p:nvSpPr>
          <p:cNvPr id="1197" name="Google Shape;1197;p59"/>
          <p:cNvSpPr/>
          <p:nvPr/>
        </p:nvSpPr>
        <p:spPr>
          <a:xfrm>
            <a:off x="6021998" y="1375616"/>
            <a:ext cx="7137" cy="5569"/>
          </a:xfrm>
          <a:custGeom>
            <a:rect b="b" l="l" r="r" t="t"/>
            <a:pathLst>
              <a:path extrusionOk="0" h="174" w="223">
                <a:moveTo>
                  <a:pt x="32" y="1"/>
                </a:moveTo>
                <a:cubicBezTo>
                  <a:pt x="0" y="32"/>
                  <a:pt x="0" y="64"/>
                  <a:pt x="32" y="64"/>
                </a:cubicBezTo>
                <a:lnTo>
                  <a:pt x="127" y="159"/>
                </a:lnTo>
                <a:cubicBezTo>
                  <a:pt x="138" y="170"/>
                  <a:pt x="148" y="173"/>
                  <a:pt x="158" y="173"/>
                </a:cubicBezTo>
                <a:cubicBezTo>
                  <a:pt x="176" y="173"/>
                  <a:pt x="190" y="159"/>
                  <a:pt x="190" y="159"/>
                </a:cubicBezTo>
                <a:cubicBezTo>
                  <a:pt x="222" y="127"/>
                  <a:pt x="222" y="96"/>
                  <a:pt x="190" y="96"/>
                </a:cubicBezTo>
                <a:lnTo>
                  <a:pt x="9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9"/>
          <p:cNvSpPr/>
          <p:nvPr/>
        </p:nvSpPr>
        <p:spPr>
          <a:xfrm>
            <a:off x="5748106" y="1697100"/>
            <a:ext cx="7105" cy="4065"/>
          </a:xfrm>
          <a:custGeom>
            <a:rect b="b" l="l" r="r" t="t"/>
            <a:pathLst>
              <a:path extrusionOk="0" h="127" w="222">
                <a:moveTo>
                  <a:pt x="32" y="0"/>
                </a:moveTo>
                <a:cubicBezTo>
                  <a:pt x="0" y="0"/>
                  <a:pt x="0" y="32"/>
                  <a:pt x="0" y="64"/>
                </a:cubicBezTo>
                <a:cubicBezTo>
                  <a:pt x="0" y="95"/>
                  <a:pt x="0" y="95"/>
                  <a:pt x="32" y="95"/>
                </a:cubicBezTo>
                <a:lnTo>
                  <a:pt x="159" y="127"/>
                </a:lnTo>
                <a:cubicBezTo>
                  <a:pt x="190" y="127"/>
                  <a:pt x="222" y="95"/>
                  <a:pt x="222" y="64"/>
                </a:cubicBezTo>
                <a:cubicBezTo>
                  <a:pt x="222" y="64"/>
                  <a:pt x="190" y="32"/>
                  <a:pt x="159" y="32"/>
                </a:cubicBezTo>
                <a:lnTo>
                  <a:pt x="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9"/>
          <p:cNvSpPr txBox="1"/>
          <p:nvPr/>
        </p:nvSpPr>
        <p:spPr>
          <a:xfrm>
            <a:off x="318300" y="310375"/>
            <a:ext cx="8507400" cy="489300"/>
          </a:xfrm>
          <a:prstGeom prst="rect">
            <a:avLst/>
          </a:prstGeom>
          <a:solidFill>
            <a:srgbClr val="435D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solidFill>
                <a:srgbClr val="FFFFFF"/>
              </a:solidFill>
              <a:latin typeface="Fira Sans Extra Condensed Medium"/>
              <a:ea typeface="Fira Sans Extra Condensed Medium"/>
              <a:cs typeface="Fira Sans Extra Condensed Medium"/>
              <a:sym typeface="Fira Sans Extra Condensed Medium"/>
            </a:endParaRPr>
          </a:p>
        </p:txBody>
      </p:sp>
      <p:sp>
        <p:nvSpPr>
          <p:cNvPr id="1200" name="Google Shape;1200;p59"/>
          <p:cNvSpPr txBox="1"/>
          <p:nvPr/>
        </p:nvSpPr>
        <p:spPr>
          <a:xfrm>
            <a:off x="710250" y="353875"/>
            <a:ext cx="7723500" cy="40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6EFE4"/>
                </a:solidFill>
                <a:latin typeface="Fira Sans Extra Condensed Medium"/>
                <a:ea typeface="Fira Sans Extra Condensed Medium"/>
                <a:cs typeface="Fira Sans Extra Condensed Medium"/>
                <a:sym typeface="Fira Sans Extra Condensed Medium"/>
              </a:rPr>
              <a:t>Relationship (Negative)</a:t>
            </a:r>
            <a:endParaRPr sz="2500">
              <a:solidFill>
                <a:srgbClr val="F6EFE4"/>
              </a:solidFill>
              <a:latin typeface="Fira Sans Extra Condensed Medium"/>
              <a:ea typeface="Fira Sans Extra Condensed Medium"/>
              <a:cs typeface="Fira Sans Extra Condensed Medium"/>
              <a:sym typeface="Fira Sans Extra Condensed Medium"/>
            </a:endParaRPr>
          </a:p>
        </p:txBody>
      </p:sp>
      <p:sp>
        <p:nvSpPr>
          <p:cNvPr id="1201" name="Google Shape;1201;p59"/>
          <p:cNvSpPr/>
          <p:nvPr/>
        </p:nvSpPr>
        <p:spPr>
          <a:xfrm>
            <a:off x="5947322" y="2241750"/>
            <a:ext cx="864900" cy="2311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9"/>
          <p:cNvSpPr/>
          <p:nvPr/>
        </p:nvSpPr>
        <p:spPr>
          <a:xfrm>
            <a:off x="5037585" y="2241750"/>
            <a:ext cx="864900" cy="2311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9"/>
          <p:cNvSpPr/>
          <p:nvPr/>
        </p:nvSpPr>
        <p:spPr>
          <a:xfrm>
            <a:off x="4170725" y="942425"/>
            <a:ext cx="802500" cy="828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4" name="Google Shape;1204;p59"/>
          <p:cNvPicPr preferRelativeResize="0"/>
          <p:nvPr/>
        </p:nvPicPr>
        <p:blipFill>
          <a:blip r:embed="rId4">
            <a:alphaModFix/>
          </a:blip>
          <a:stretch>
            <a:fillRect/>
          </a:stretch>
        </p:blipFill>
        <p:spPr>
          <a:xfrm>
            <a:off x="4324886" y="1109299"/>
            <a:ext cx="494226" cy="494233"/>
          </a:xfrm>
          <a:prstGeom prst="rect">
            <a:avLst/>
          </a:prstGeom>
          <a:noFill/>
          <a:ln>
            <a:noFill/>
          </a:ln>
        </p:spPr>
      </p:pic>
      <p:sp>
        <p:nvSpPr>
          <p:cNvPr id="1205" name="Google Shape;1205;p59"/>
          <p:cNvSpPr txBox="1"/>
          <p:nvPr/>
        </p:nvSpPr>
        <p:spPr>
          <a:xfrm>
            <a:off x="4005160" y="1757600"/>
            <a:ext cx="1133700" cy="34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6EFE4"/>
                </a:solidFill>
                <a:latin typeface="Roboto"/>
                <a:ea typeface="Roboto"/>
                <a:cs typeface="Roboto"/>
                <a:sym typeface="Roboto"/>
              </a:rPr>
              <a:t>Physical Activity</a:t>
            </a:r>
            <a:endParaRPr b="1" sz="1000">
              <a:solidFill>
                <a:srgbClr val="F6EFE4"/>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pic>
        <p:nvPicPr>
          <p:cNvPr id="1210" name="Google Shape;1210;p60"/>
          <p:cNvPicPr preferRelativeResize="0"/>
          <p:nvPr/>
        </p:nvPicPr>
        <p:blipFill rotWithShape="1">
          <a:blip r:embed="rId3">
            <a:alphaModFix/>
          </a:blip>
          <a:srcRect b="11508" l="9589" r="11089" t="3558"/>
          <a:stretch/>
        </p:blipFill>
        <p:spPr>
          <a:xfrm>
            <a:off x="2222300" y="2229225"/>
            <a:ext cx="4699424" cy="2766200"/>
          </a:xfrm>
          <a:prstGeom prst="rect">
            <a:avLst/>
          </a:prstGeom>
          <a:noFill/>
          <a:ln>
            <a:noFill/>
          </a:ln>
        </p:spPr>
      </p:pic>
      <p:sp>
        <p:nvSpPr>
          <p:cNvPr id="1211" name="Google Shape;1211;p60"/>
          <p:cNvSpPr/>
          <p:nvPr/>
        </p:nvSpPr>
        <p:spPr>
          <a:xfrm>
            <a:off x="6021998" y="1375616"/>
            <a:ext cx="7137" cy="5569"/>
          </a:xfrm>
          <a:custGeom>
            <a:rect b="b" l="l" r="r" t="t"/>
            <a:pathLst>
              <a:path extrusionOk="0" h="174" w="223">
                <a:moveTo>
                  <a:pt x="32" y="1"/>
                </a:moveTo>
                <a:cubicBezTo>
                  <a:pt x="0" y="32"/>
                  <a:pt x="0" y="64"/>
                  <a:pt x="32" y="64"/>
                </a:cubicBezTo>
                <a:lnTo>
                  <a:pt x="127" y="159"/>
                </a:lnTo>
                <a:cubicBezTo>
                  <a:pt x="138" y="170"/>
                  <a:pt x="148" y="173"/>
                  <a:pt x="158" y="173"/>
                </a:cubicBezTo>
                <a:cubicBezTo>
                  <a:pt x="176" y="173"/>
                  <a:pt x="190" y="159"/>
                  <a:pt x="190" y="159"/>
                </a:cubicBezTo>
                <a:cubicBezTo>
                  <a:pt x="222" y="127"/>
                  <a:pt x="222" y="96"/>
                  <a:pt x="190" y="96"/>
                </a:cubicBezTo>
                <a:lnTo>
                  <a:pt x="9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60"/>
          <p:cNvSpPr/>
          <p:nvPr/>
        </p:nvSpPr>
        <p:spPr>
          <a:xfrm>
            <a:off x="5748106" y="1697100"/>
            <a:ext cx="7105" cy="4065"/>
          </a:xfrm>
          <a:custGeom>
            <a:rect b="b" l="l" r="r" t="t"/>
            <a:pathLst>
              <a:path extrusionOk="0" h="127" w="222">
                <a:moveTo>
                  <a:pt x="32" y="0"/>
                </a:moveTo>
                <a:cubicBezTo>
                  <a:pt x="0" y="0"/>
                  <a:pt x="0" y="32"/>
                  <a:pt x="0" y="64"/>
                </a:cubicBezTo>
                <a:cubicBezTo>
                  <a:pt x="0" y="95"/>
                  <a:pt x="0" y="95"/>
                  <a:pt x="32" y="95"/>
                </a:cubicBezTo>
                <a:lnTo>
                  <a:pt x="159" y="127"/>
                </a:lnTo>
                <a:cubicBezTo>
                  <a:pt x="190" y="127"/>
                  <a:pt x="222" y="95"/>
                  <a:pt x="222" y="64"/>
                </a:cubicBezTo>
                <a:cubicBezTo>
                  <a:pt x="222" y="64"/>
                  <a:pt x="190" y="32"/>
                  <a:pt x="159" y="32"/>
                </a:cubicBezTo>
                <a:lnTo>
                  <a:pt x="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60"/>
          <p:cNvSpPr txBox="1"/>
          <p:nvPr/>
        </p:nvSpPr>
        <p:spPr>
          <a:xfrm>
            <a:off x="318300" y="310375"/>
            <a:ext cx="8507400" cy="489300"/>
          </a:xfrm>
          <a:prstGeom prst="rect">
            <a:avLst/>
          </a:prstGeom>
          <a:solidFill>
            <a:srgbClr val="435D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solidFill>
                <a:srgbClr val="FFFFFF"/>
              </a:solidFill>
              <a:latin typeface="Fira Sans Extra Condensed Medium"/>
              <a:ea typeface="Fira Sans Extra Condensed Medium"/>
              <a:cs typeface="Fira Sans Extra Condensed Medium"/>
              <a:sym typeface="Fira Sans Extra Condensed Medium"/>
            </a:endParaRPr>
          </a:p>
        </p:txBody>
      </p:sp>
      <p:sp>
        <p:nvSpPr>
          <p:cNvPr id="1214" name="Google Shape;1214;p60"/>
          <p:cNvSpPr txBox="1"/>
          <p:nvPr/>
        </p:nvSpPr>
        <p:spPr>
          <a:xfrm>
            <a:off x="710250" y="353875"/>
            <a:ext cx="7723500" cy="40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6EFE4"/>
                </a:solidFill>
                <a:latin typeface="Fira Sans Extra Condensed Medium"/>
                <a:ea typeface="Fira Sans Extra Condensed Medium"/>
                <a:cs typeface="Fira Sans Extra Condensed Medium"/>
                <a:sym typeface="Fira Sans Extra Condensed Medium"/>
              </a:rPr>
              <a:t>No </a:t>
            </a:r>
            <a:r>
              <a:rPr lang="en" sz="2500">
                <a:solidFill>
                  <a:srgbClr val="F6EFE4"/>
                </a:solidFill>
                <a:latin typeface="Fira Sans Extra Condensed Medium"/>
                <a:ea typeface="Fira Sans Extra Condensed Medium"/>
                <a:cs typeface="Fira Sans Extra Condensed Medium"/>
                <a:sym typeface="Fira Sans Extra Condensed Medium"/>
              </a:rPr>
              <a:t>Relationship</a:t>
            </a:r>
            <a:endParaRPr sz="2500">
              <a:solidFill>
                <a:srgbClr val="F6EFE4"/>
              </a:solidFill>
              <a:latin typeface="Fira Sans Extra Condensed Medium"/>
              <a:ea typeface="Fira Sans Extra Condensed Medium"/>
              <a:cs typeface="Fira Sans Extra Condensed Medium"/>
              <a:sym typeface="Fira Sans Extra Condensed Medium"/>
            </a:endParaRPr>
          </a:p>
        </p:txBody>
      </p:sp>
      <p:sp>
        <p:nvSpPr>
          <p:cNvPr id="1215" name="Google Shape;1215;p60"/>
          <p:cNvSpPr/>
          <p:nvPr/>
        </p:nvSpPr>
        <p:spPr>
          <a:xfrm>
            <a:off x="5987742" y="2287365"/>
            <a:ext cx="897600" cy="2546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60"/>
          <p:cNvSpPr/>
          <p:nvPr/>
        </p:nvSpPr>
        <p:spPr>
          <a:xfrm>
            <a:off x="5043656" y="2287365"/>
            <a:ext cx="897600" cy="2546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60"/>
          <p:cNvSpPr/>
          <p:nvPr/>
        </p:nvSpPr>
        <p:spPr>
          <a:xfrm>
            <a:off x="4163488" y="919475"/>
            <a:ext cx="832800" cy="828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8" name="Google Shape;1218;p60"/>
          <p:cNvPicPr preferRelativeResize="0"/>
          <p:nvPr/>
        </p:nvPicPr>
        <p:blipFill>
          <a:blip r:embed="rId4">
            <a:alphaModFix/>
          </a:blip>
          <a:stretch>
            <a:fillRect/>
          </a:stretch>
        </p:blipFill>
        <p:spPr>
          <a:xfrm>
            <a:off x="4324907" y="1073593"/>
            <a:ext cx="494226" cy="494233"/>
          </a:xfrm>
          <a:prstGeom prst="rect">
            <a:avLst/>
          </a:prstGeom>
          <a:noFill/>
          <a:ln>
            <a:noFill/>
          </a:ln>
        </p:spPr>
      </p:pic>
      <p:sp>
        <p:nvSpPr>
          <p:cNvPr id="1219" name="Google Shape;1219;p60"/>
          <p:cNvSpPr txBox="1"/>
          <p:nvPr/>
        </p:nvSpPr>
        <p:spPr>
          <a:xfrm>
            <a:off x="4005172" y="1721875"/>
            <a:ext cx="1133700" cy="48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6EFE4"/>
                </a:solidFill>
                <a:latin typeface="Roboto"/>
                <a:ea typeface="Roboto"/>
                <a:cs typeface="Roboto"/>
                <a:sym typeface="Roboto"/>
              </a:rPr>
              <a:t>Healthcare Coverage</a:t>
            </a:r>
            <a:endParaRPr b="1" sz="1000">
              <a:solidFill>
                <a:srgbClr val="F6EFE4"/>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61"/>
          <p:cNvSpPr txBox="1"/>
          <p:nvPr/>
        </p:nvSpPr>
        <p:spPr>
          <a:xfrm>
            <a:off x="318300" y="310375"/>
            <a:ext cx="8507400" cy="489300"/>
          </a:xfrm>
          <a:prstGeom prst="rect">
            <a:avLst/>
          </a:prstGeom>
          <a:solidFill>
            <a:srgbClr val="435D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solidFill>
                <a:srgbClr val="FFFFFF"/>
              </a:solidFill>
              <a:latin typeface="Fira Sans Extra Condensed Medium"/>
              <a:ea typeface="Fira Sans Extra Condensed Medium"/>
              <a:cs typeface="Fira Sans Extra Condensed Medium"/>
              <a:sym typeface="Fira Sans Extra Condensed Medium"/>
            </a:endParaRPr>
          </a:p>
        </p:txBody>
      </p:sp>
      <p:sp>
        <p:nvSpPr>
          <p:cNvPr id="1225" name="Google Shape;1225;p61"/>
          <p:cNvSpPr txBox="1"/>
          <p:nvPr/>
        </p:nvSpPr>
        <p:spPr>
          <a:xfrm>
            <a:off x="710250" y="353875"/>
            <a:ext cx="7723500" cy="40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6EFE4"/>
                </a:solidFill>
                <a:latin typeface="Fira Sans Extra Condensed Medium"/>
                <a:ea typeface="Fira Sans Extra Condensed Medium"/>
                <a:cs typeface="Fira Sans Extra Condensed Medium"/>
                <a:sym typeface="Fira Sans Extra Condensed Medium"/>
              </a:rPr>
              <a:t>Exploratory Data Analysis</a:t>
            </a:r>
            <a:endParaRPr sz="2500">
              <a:solidFill>
                <a:srgbClr val="F6EFE4"/>
              </a:solidFill>
              <a:latin typeface="Fira Sans Extra Condensed Medium"/>
              <a:ea typeface="Fira Sans Extra Condensed Medium"/>
              <a:cs typeface="Fira Sans Extra Condensed Medium"/>
              <a:sym typeface="Fira Sans Extra Condensed Medium"/>
            </a:endParaRPr>
          </a:p>
        </p:txBody>
      </p:sp>
      <p:pic>
        <p:nvPicPr>
          <p:cNvPr id="1226" name="Google Shape;1226;p61"/>
          <p:cNvPicPr preferRelativeResize="0"/>
          <p:nvPr/>
        </p:nvPicPr>
        <p:blipFill rotWithShape="1">
          <a:blip r:embed="rId3">
            <a:alphaModFix/>
          </a:blip>
          <a:srcRect b="3335" l="4343" r="4407" t="4524"/>
          <a:stretch/>
        </p:blipFill>
        <p:spPr>
          <a:xfrm>
            <a:off x="1081412" y="3011574"/>
            <a:ext cx="2119561" cy="1862338"/>
          </a:xfrm>
          <a:prstGeom prst="rect">
            <a:avLst/>
          </a:prstGeom>
          <a:noFill/>
          <a:ln>
            <a:noFill/>
          </a:ln>
        </p:spPr>
      </p:pic>
      <p:pic>
        <p:nvPicPr>
          <p:cNvPr id="1227" name="Google Shape;1227;p61"/>
          <p:cNvPicPr preferRelativeResize="0"/>
          <p:nvPr/>
        </p:nvPicPr>
        <p:blipFill rotWithShape="1">
          <a:blip r:embed="rId4">
            <a:alphaModFix/>
          </a:blip>
          <a:srcRect b="6023" l="0" r="1758" t="0"/>
          <a:stretch/>
        </p:blipFill>
        <p:spPr>
          <a:xfrm>
            <a:off x="5942340" y="978500"/>
            <a:ext cx="2118618" cy="1869479"/>
          </a:xfrm>
          <a:prstGeom prst="rect">
            <a:avLst/>
          </a:prstGeom>
          <a:noFill/>
          <a:ln>
            <a:noFill/>
          </a:ln>
        </p:spPr>
      </p:pic>
      <p:pic>
        <p:nvPicPr>
          <p:cNvPr id="1228" name="Google Shape;1228;p61"/>
          <p:cNvPicPr preferRelativeResize="0"/>
          <p:nvPr/>
        </p:nvPicPr>
        <p:blipFill rotWithShape="1">
          <a:blip r:embed="rId5">
            <a:alphaModFix/>
          </a:blip>
          <a:srcRect b="6015" l="0" r="852" t="0"/>
          <a:stretch/>
        </p:blipFill>
        <p:spPr>
          <a:xfrm>
            <a:off x="5940695" y="3012383"/>
            <a:ext cx="2121893" cy="1860719"/>
          </a:xfrm>
          <a:prstGeom prst="rect">
            <a:avLst/>
          </a:prstGeom>
          <a:noFill/>
          <a:ln>
            <a:noFill/>
          </a:ln>
        </p:spPr>
      </p:pic>
      <p:pic>
        <p:nvPicPr>
          <p:cNvPr id="1229" name="Google Shape;1229;p61"/>
          <p:cNvPicPr preferRelativeResize="0"/>
          <p:nvPr/>
        </p:nvPicPr>
        <p:blipFill rotWithShape="1">
          <a:blip r:embed="rId6">
            <a:alphaModFix/>
          </a:blip>
          <a:srcRect b="6672" l="3554" r="2908" t="0"/>
          <a:stretch/>
        </p:blipFill>
        <p:spPr>
          <a:xfrm>
            <a:off x="3509888" y="3007385"/>
            <a:ext cx="2121891" cy="1870714"/>
          </a:xfrm>
          <a:prstGeom prst="rect">
            <a:avLst/>
          </a:prstGeom>
          <a:noFill/>
          <a:ln>
            <a:noFill/>
          </a:ln>
        </p:spPr>
      </p:pic>
      <p:pic>
        <p:nvPicPr>
          <p:cNvPr id="1230" name="Google Shape;1230;p61"/>
          <p:cNvPicPr preferRelativeResize="0"/>
          <p:nvPr/>
        </p:nvPicPr>
        <p:blipFill rotWithShape="1">
          <a:blip r:embed="rId7">
            <a:alphaModFix/>
          </a:blip>
          <a:srcRect b="1536" l="2552" r="2893" t="0"/>
          <a:stretch/>
        </p:blipFill>
        <p:spPr>
          <a:xfrm>
            <a:off x="1100311" y="1001444"/>
            <a:ext cx="2081764" cy="1864170"/>
          </a:xfrm>
          <a:prstGeom prst="rect">
            <a:avLst/>
          </a:prstGeom>
          <a:noFill/>
          <a:ln>
            <a:noFill/>
          </a:ln>
        </p:spPr>
      </p:pic>
      <p:sp>
        <p:nvSpPr>
          <p:cNvPr id="1231" name="Google Shape;1231;p61"/>
          <p:cNvSpPr txBox="1"/>
          <p:nvPr/>
        </p:nvSpPr>
        <p:spPr>
          <a:xfrm>
            <a:off x="3676353" y="1493162"/>
            <a:ext cx="1806000" cy="877200"/>
          </a:xfrm>
          <a:prstGeom prst="rect">
            <a:avLst/>
          </a:prstGeom>
          <a:solidFill>
            <a:srgbClr val="435D74"/>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500">
                <a:solidFill>
                  <a:srgbClr val="F6EFE4"/>
                </a:solidFill>
                <a:latin typeface="Fira Sans Medium"/>
                <a:ea typeface="Fira Sans Medium"/>
                <a:cs typeface="Fira Sans Medium"/>
                <a:sym typeface="Fira Sans Medium"/>
              </a:rPr>
              <a:t>Visible/Strong</a:t>
            </a:r>
            <a:r>
              <a:rPr i="1" lang="en" sz="1500">
                <a:solidFill>
                  <a:srgbClr val="F6EFE4"/>
                </a:solidFill>
                <a:latin typeface="Fira Sans Medium"/>
                <a:ea typeface="Fira Sans Medium"/>
                <a:cs typeface="Fira Sans Medium"/>
                <a:sym typeface="Fira Sans Medium"/>
              </a:rPr>
              <a:t> </a:t>
            </a:r>
            <a:r>
              <a:rPr lang="en" sz="1500">
                <a:solidFill>
                  <a:srgbClr val="F6EFE4"/>
                </a:solidFill>
                <a:latin typeface="Fira Sans Medium"/>
                <a:ea typeface="Fira Sans Medium"/>
                <a:cs typeface="Fira Sans Medium"/>
                <a:sym typeface="Fira Sans Medium"/>
              </a:rPr>
              <a:t>correlation with diabetes</a:t>
            </a:r>
            <a:endParaRPr sz="1500">
              <a:solidFill>
                <a:srgbClr val="F6EFE4"/>
              </a:solidFill>
              <a:latin typeface="Fira Sans Medium"/>
              <a:ea typeface="Fira Sans Medium"/>
              <a:cs typeface="Fira Sans Medium"/>
              <a:sym typeface="Fira Sans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pic>
        <p:nvPicPr>
          <p:cNvPr id="1236" name="Google Shape;1236;p62"/>
          <p:cNvPicPr preferRelativeResize="0"/>
          <p:nvPr/>
        </p:nvPicPr>
        <p:blipFill rotWithShape="1">
          <a:blip r:embed="rId3">
            <a:alphaModFix/>
          </a:blip>
          <a:srcRect b="1536" l="2552" r="2893" t="0"/>
          <a:stretch/>
        </p:blipFill>
        <p:spPr>
          <a:xfrm>
            <a:off x="3302512" y="242659"/>
            <a:ext cx="5249066" cy="4700400"/>
          </a:xfrm>
          <a:prstGeom prst="rect">
            <a:avLst/>
          </a:prstGeom>
          <a:noFill/>
          <a:ln>
            <a:noFill/>
          </a:ln>
        </p:spPr>
      </p:pic>
      <p:sp>
        <p:nvSpPr>
          <p:cNvPr id="1237" name="Google Shape;1237;p62"/>
          <p:cNvSpPr txBox="1"/>
          <p:nvPr/>
        </p:nvSpPr>
        <p:spPr>
          <a:xfrm>
            <a:off x="470700" y="221625"/>
            <a:ext cx="2255400" cy="4700400"/>
          </a:xfrm>
          <a:prstGeom prst="rect">
            <a:avLst/>
          </a:prstGeom>
          <a:solidFill>
            <a:srgbClr val="435D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solidFill>
                <a:srgbClr val="FFFFFF"/>
              </a:solidFill>
              <a:latin typeface="Fira Sans Extra Condensed Medium"/>
              <a:ea typeface="Fira Sans Extra Condensed Medium"/>
              <a:cs typeface="Fira Sans Extra Condensed Medium"/>
              <a:sym typeface="Fira Sans Extra Condensed Medium"/>
            </a:endParaRPr>
          </a:p>
        </p:txBody>
      </p:sp>
      <p:sp>
        <p:nvSpPr>
          <p:cNvPr id="1238" name="Google Shape;1238;p62"/>
          <p:cNvSpPr txBox="1"/>
          <p:nvPr/>
        </p:nvSpPr>
        <p:spPr>
          <a:xfrm>
            <a:off x="590400" y="457200"/>
            <a:ext cx="2016000" cy="156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6EFE4"/>
                </a:solidFill>
                <a:latin typeface="Fira Sans Extra Condensed Medium"/>
                <a:ea typeface="Fira Sans Extra Condensed Medium"/>
                <a:cs typeface="Fira Sans Extra Condensed Medium"/>
                <a:sym typeface="Fira Sans Extra Condensed Medium"/>
              </a:rPr>
              <a:t>Visible/Strong Correlation with Diabetes</a:t>
            </a:r>
            <a:endParaRPr sz="2500">
              <a:solidFill>
                <a:srgbClr val="F6EFE4"/>
              </a:solidFill>
              <a:latin typeface="Fira Sans Extra Condensed Medium"/>
              <a:ea typeface="Fira Sans Extra Condensed Medium"/>
              <a:cs typeface="Fira Sans Extra Condensed Medium"/>
              <a:sym typeface="Fira Sans Extra Condensed Medium"/>
            </a:endParaRPr>
          </a:p>
        </p:txBody>
      </p:sp>
      <p:sp>
        <p:nvSpPr>
          <p:cNvPr id="1239" name="Google Shape;1239;p62"/>
          <p:cNvSpPr/>
          <p:nvPr/>
        </p:nvSpPr>
        <p:spPr>
          <a:xfrm>
            <a:off x="3341750" y="2665635"/>
            <a:ext cx="2483400" cy="2247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40" name="Google Shape;1240;p62"/>
          <p:cNvCxnSpPr/>
          <p:nvPr/>
        </p:nvCxnSpPr>
        <p:spPr>
          <a:xfrm>
            <a:off x="742500" y="2106825"/>
            <a:ext cx="1711800" cy="0"/>
          </a:xfrm>
          <a:prstGeom prst="straightConnector1">
            <a:avLst/>
          </a:prstGeom>
          <a:noFill/>
          <a:ln cap="flat" cmpd="sng" w="9525">
            <a:solidFill>
              <a:schemeClr val="lt1"/>
            </a:solidFill>
            <a:prstDash val="solid"/>
            <a:round/>
            <a:headEnd len="med" w="med" type="none"/>
            <a:tailEnd len="med" w="med" type="none"/>
          </a:ln>
        </p:spPr>
      </p:cxnSp>
      <p:sp>
        <p:nvSpPr>
          <p:cNvPr id="1241" name="Google Shape;1241;p62"/>
          <p:cNvSpPr/>
          <p:nvPr/>
        </p:nvSpPr>
        <p:spPr>
          <a:xfrm>
            <a:off x="1051812" y="2346980"/>
            <a:ext cx="1093200" cy="1127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62"/>
          <p:cNvSpPr txBox="1"/>
          <p:nvPr/>
        </p:nvSpPr>
        <p:spPr>
          <a:xfrm>
            <a:off x="826350" y="3569569"/>
            <a:ext cx="1544100" cy="46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F6EFE4"/>
                </a:solidFill>
                <a:latin typeface="Roboto"/>
                <a:ea typeface="Roboto"/>
                <a:cs typeface="Roboto"/>
                <a:sym typeface="Roboto"/>
              </a:rPr>
              <a:t>Age</a:t>
            </a:r>
            <a:endParaRPr b="1" sz="1500">
              <a:solidFill>
                <a:srgbClr val="F6EFE4"/>
              </a:solidFill>
              <a:latin typeface="Roboto"/>
              <a:ea typeface="Roboto"/>
              <a:cs typeface="Roboto"/>
              <a:sym typeface="Roboto"/>
            </a:endParaRPr>
          </a:p>
        </p:txBody>
      </p:sp>
      <p:pic>
        <p:nvPicPr>
          <p:cNvPr id="1243" name="Google Shape;1243;p62"/>
          <p:cNvPicPr preferRelativeResize="0"/>
          <p:nvPr/>
        </p:nvPicPr>
        <p:blipFill>
          <a:blip r:embed="rId4">
            <a:alphaModFix/>
          </a:blip>
          <a:stretch>
            <a:fillRect/>
          </a:stretch>
        </p:blipFill>
        <p:spPr>
          <a:xfrm>
            <a:off x="1248552" y="2560946"/>
            <a:ext cx="699700" cy="699725"/>
          </a:xfrm>
          <a:prstGeom prst="rect">
            <a:avLst/>
          </a:prstGeom>
          <a:noFill/>
          <a:ln>
            <a:noFill/>
          </a:ln>
        </p:spPr>
      </p:pic>
      <p:sp>
        <p:nvSpPr>
          <p:cNvPr id="1244" name="Google Shape;1244;p62"/>
          <p:cNvSpPr/>
          <p:nvPr/>
        </p:nvSpPr>
        <p:spPr>
          <a:xfrm>
            <a:off x="5968075" y="2665625"/>
            <a:ext cx="2529900" cy="2247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pic>
        <p:nvPicPr>
          <p:cNvPr id="1249" name="Google Shape;1249;p63"/>
          <p:cNvPicPr preferRelativeResize="0"/>
          <p:nvPr/>
        </p:nvPicPr>
        <p:blipFill rotWithShape="1">
          <a:blip r:embed="rId3">
            <a:alphaModFix/>
          </a:blip>
          <a:srcRect b="6672" l="3554" r="2908" t="0"/>
          <a:stretch/>
        </p:blipFill>
        <p:spPr>
          <a:xfrm>
            <a:off x="3240659" y="221625"/>
            <a:ext cx="5331514" cy="4700399"/>
          </a:xfrm>
          <a:prstGeom prst="rect">
            <a:avLst/>
          </a:prstGeom>
          <a:noFill/>
          <a:ln>
            <a:noFill/>
          </a:ln>
        </p:spPr>
      </p:pic>
      <p:sp>
        <p:nvSpPr>
          <p:cNvPr id="1250" name="Google Shape;1250;p63"/>
          <p:cNvSpPr txBox="1"/>
          <p:nvPr/>
        </p:nvSpPr>
        <p:spPr>
          <a:xfrm>
            <a:off x="470700" y="221625"/>
            <a:ext cx="2255400" cy="4700400"/>
          </a:xfrm>
          <a:prstGeom prst="rect">
            <a:avLst/>
          </a:prstGeom>
          <a:solidFill>
            <a:srgbClr val="435D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solidFill>
                <a:srgbClr val="FFFFFF"/>
              </a:solidFill>
              <a:latin typeface="Fira Sans Extra Condensed Medium"/>
              <a:ea typeface="Fira Sans Extra Condensed Medium"/>
              <a:cs typeface="Fira Sans Extra Condensed Medium"/>
              <a:sym typeface="Fira Sans Extra Condensed Medium"/>
            </a:endParaRPr>
          </a:p>
        </p:txBody>
      </p:sp>
      <p:sp>
        <p:nvSpPr>
          <p:cNvPr id="1251" name="Google Shape;1251;p63"/>
          <p:cNvSpPr txBox="1"/>
          <p:nvPr/>
        </p:nvSpPr>
        <p:spPr>
          <a:xfrm>
            <a:off x="590400" y="457200"/>
            <a:ext cx="2016000" cy="156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6EFE4"/>
                </a:solidFill>
                <a:latin typeface="Fira Sans Extra Condensed Medium"/>
                <a:ea typeface="Fira Sans Extra Condensed Medium"/>
                <a:cs typeface="Fira Sans Extra Condensed Medium"/>
                <a:sym typeface="Fira Sans Extra Condensed Medium"/>
              </a:rPr>
              <a:t>Visible/Strong Correlation with Diabetes</a:t>
            </a:r>
            <a:endParaRPr sz="2500">
              <a:solidFill>
                <a:srgbClr val="F6EFE4"/>
              </a:solidFill>
              <a:latin typeface="Fira Sans Extra Condensed Medium"/>
              <a:ea typeface="Fira Sans Extra Condensed Medium"/>
              <a:cs typeface="Fira Sans Extra Condensed Medium"/>
              <a:sym typeface="Fira Sans Extra Condensed Medium"/>
            </a:endParaRPr>
          </a:p>
        </p:txBody>
      </p:sp>
      <p:sp>
        <p:nvSpPr>
          <p:cNvPr id="1252" name="Google Shape;1252;p63"/>
          <p:cNvSpPr/>
          <p:nvPr/>
        </p:nvSpPr>
        <p:spPr>
          <a:xfrm>
            <a:off x="3274156" y="2610450"/>
            <a:ext cx="2585700" cy="2276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53" name="Google Shape;1253;p63"/>
          <p:cNvCxnSpPr/>
          <p:nvPr/>
        </p:nvCxnSpPr>
        <p:spPr>
          <a:xfrm>
            <a:off x="742500" y="2106825"/>
            <a:ext cx="1711800" cy="0"/>
          </a:xfrm>
          <a:prstGeom prst="straightConnector1">
            <a:avLst/>
          </a:prstGeom>
          <a:noFill/>
          <a:ln cap="flat" cmpd="sng" w="9525">
            <a:solidFill>
              <a:schemeClr val="lt1"/>
            </a:solidFill>
            <a:prstDash val="solid"/>
            <a:round/>
            <a:headEnd len="med" w="med" type="none"/>
            <a:tailEnd len="med" w="med" type="none"/>
          </a:ln>
        </p:spPr>
      </p:cxnSp>
      <p:sp>
        <p:nvSpPr>
          <p:cNvPr id="1254" name="Google Shape;1254;p63"/>
          <p:cNvSpPr/>
          <p:nvPr/>
        </p:nvSpPr>
        <p:spPr>
          <a:xfrm>
            <a:off x="1051812" y="2346980"/>
            <a:ext cx="1093200" cy="1127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63"/>
          <p:cNvSpPr txBox="1"/>
          <p:nvPr/>
        </p:nvSpPr>
        <p:spPr>
          <a:xfrm>
            <a:off x="826350" y="3569569"/>
            <a:ext cx="1544100" cy="46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F6EFE4"/>
                </a:solidFill>
                <a:latin typeface="Roboto"/>
                <a:ea typeface="Roboto"/>
                <a:cs typeface="Roboto"/>
                <a:sym typeface="Roboto"/>
              </a:rPr>
              <a:t>Income</a:t>
            </a:r>
            <a:endParaRPr b="1" sz="1500">
              <a:solidFill>
                <a:srgbClr val="F6EFE4"/>
              </a:solidFill>
              <a:latin typeface="Roboto"/>
              <a:ea typeface="Roboto"/>
              <a:cs typeface="Roboto"/>
              <a:sym typeface="Roboto"/>
            </a:endParaRPr>
          </a:p>
        </p:txBody>
      </p:sp>
      <p:pic>
        <p:nvPicPr>
          <p:cNvPr id="1256" name="Google Shape;1256;p63"/>
          <p:cNvPicPr preferRelativeResize="0"/>
          <p:nvPr/>
        </p:nvPicPr>
        <p:blipFill>
          <a:blip r:embed="rId4">
            <a:alphaModFix/>
          </a:blip>
          <a:stretch>
            <a:fillRect/>
          </a:stretch>
        </p:blipFill>
        <p:spPr>
          <a:xfrm>
            <a:off x="1228050" y="2540450"/>
            <a:ext cx="740700" cy="740725"/>
          </a:xfrm>
          <a:prstGeom prst="rect">
            <a:avLst/>
          </a:prstGeom>
          <a:noFill/>
          <a:ln>
            <a:noFill/>
          </a:ln>
        </p:spPr>
      </p:pic>
      <p:sp>
        <p:nvSpPr>
          <p:cNvPr id="1257" name="Google Shape;1257;p63"/>
          <p:cNvSpPr/>
          <p:nvPr/>
        </p:nvSpPr>
        <p:spPr>
          <a:xfrm>
            <a:off x="5920570" y="2610450"/>
            <a:ext cx="2585700" cy="2276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pic>
        <p:nvPicPr>
          <p:cNvPr id="1262" name="Google Shape;1262;p64"/>
          <p:cNvPicPr preferRelativeResize="0"/>
          <p:nvPr/>
        </p:nvPicPr>
        <p:blipFill rotWithShape="1">
          <a:blip r:embed="rId3">
            <a:alphaModFix/>
          </a:blip>
          <a:srcRect b="3335" l="4343" r="4407" t="4524"/>
          <a:stretch/>
        </p:blipFill>
        <p:spPr>
          <a:xfrm>
            <a:off x="3222588" y="221625"/>
            <a:ext cx="5349588" cy="4700400"/>
          </a:xfrm>
          <a:prstGeom prst="rect">
            <a:avLst/>
          </a:prstGeom>
          <a:noFill/>
          <a:ln>
            <a:noFill/>
          </a:ln>
        </p:spPr>
      </p:pic>
      <p:sp>
        <p:nvSpPr>
          <p:cNvPr id="1263" name="Google Shape;1263;p64"/>
          <p:cNvSpPr txBox="1"/>
          <p:nvPr/>
        </p:nvSpPr>
        <p:spPr>
          <a:xfrm>
            <a:off x="470700" y="221625"/>
            <a:ext cx="2255400" cy="4700400"/>
          </a:xfrm>
          <a:prstGeom prst="rect">
            <a:avLst/>
          </a:prstGeom>
          <a:solidFill>
            <a:srgbClr val="435D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solidFill>
                <a:srgbClr val="FFFFFF"/>
              </a:solidFill>
              <a:latin typeface="Fira Sans Extra Condensed Medium"/>
              <a:ea typeface="Fira Sans Extra Condensed Medium"/>
              <a:cs typeface="Fira Sans Extra Condensed Medium"/>
              <a:sym typeface="Fira Sans Extra Condensed Medium"/>
            </a:endParaRPr>
          </a:p>
        </p:txBody>
      </p:sp>
      <p:sp>
        <p:nvSpPr>
          <p:cNvPr id="1264" name="Google Shape;1264;p64"/>
          <p:cNvSpPr txBox="1"/>
          <p:nvPr/>
        </p:nvSpPr>
        <p:spPr>
          <a:xfrm>
            <a:off x="590400" y="457200"/>
            <a:ext cx="2016000" cy="156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6EFE4"/>
                </a:solidFill>
                <a:latin typeface="Fira Sans Extra Condensed Medium"/>
                <a:ea typeface="Fira Sans Extra Condensed Medium"/>
                <a:cs typeface="Fira Sans Extra Condensed Medium"/>
                <a:sym typeface="Fira Sans Extra Condensed Medium"/>
              </a:rPr>
              <a:t>Visible/Strong Correlation with Diabetes</a:t>
            </a:r>
            <a:endParaRPr sz="2500">
              <a:solidFill>
                <a:srgbClr val="F6EFE4"/>
              </a:solidFill>
              <a:latin typeface="Fira Sans Extra Condensed Medium"/>
              <a:ea typeface="Fira Sans Extra Condensed Medium"/>
              <a:cs typeface="Fira Sans Extra Condensed Medium"/>
              <a:sym typeface="Fira Sans Extra Condensed Medium"/>
            </a:endParaRPr>
          </a:p>
        </p:txBody>
      </p:sp>
      <p:sp>
        <p:nvSpPr>
          <p:cNvPr id="1265" name="Google Shape;1265;p64"/>
          <p:cNvSpPr/>
          <p:nvPr/>
        </p:nvSpPr>
        <p:spPr>
          <a:xfrm>
            <a:off x="3257782" y="2638600"/>
            <a:ext cx="2547900" cy="2247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66" name="Google Shape;1266;p64"/>
          <p:cNvCxnSpPr/>
          <p:nvPr/>
        </p:nvCxnSpPr>
        <p:spPr>
          <a:xfrm>
            <a:off x="742500" y="2106825"/>
            <a:ext cx="1711800" cy="0"/>
          </a:xfrm>
          <a:prstGeom prst="straightConnector1">
            <a:avLst/>
          </a:prstGeom>
          <a:noFill/>
          <a:ln cap="flat" cmpd="sng" w="9525">
            <a:solidFill>
              <a:schemeClr val="lt1"/>
            </a:solidFill>
            <a:prstDash val="solid"/>
            <a:round/>
            <a:headEnd len="med" w="med" type="none"/>
            <a:tailEnd len="med" w="med" type="none"/>
          </a:ln>
        </p:spPr>
      </p:cxnSp>
      <p:sp>
        <p:nvSpPr>
          <p:cNvPr id="1267" name="Google Shape;1267;p64"/>
          <p:cNvSpPr/>
          <p:nvPr/>
        </p:nvSpPr>
        <p:spPr>
          <a:xfrm>
            <a:off x="1051812" y="2346980"/>
            <a:ext cx="1093200" cy="1127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4"/>
          <p:cNvSpPr txBox="1"/>
          <p:nvPr/>
        </p:nvSpPr>
        <p:spPr>
          <a:xfrm>
            <a:off x="826350" y="3569569"/>
            <a:ext cx="1544100" cy="46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F6EFE4"/>
                </a:solidFill>
                <a:latin typeface="Roboto"/>
                <a:ea typeface="Roboto"/>
                <a:cs typeface="Roboto"/>
                <a:sym typeface="Roboto"/>
              </a:rPr>
              <a:t>BMI</a:t>
            </a:r>
            <a:endParaRPr b="1" sz="1500">
              <a:solidFill>
                <a:srgbClr val="F6EFE4"/>
              </a:solidFill>
              <a:latin typeface="Roboto"/>
              <a:ea typeface="Roboto"/>
              <a:cs typeface="Roboto"/>
              <a:sym typeface="Roboto"/>
            </a:endParaRPr>
          </a:p>
        </p:txBody>
      </p:sp>
      <p:pic>
        <p:nvPicPr>
          <p:cNvPr id="1269" name="Google Shape;1269;p64"/>
          <p:cNvPicPr preferRelativeResize="0"/>
          <p:nvPr/>
        </p:nvPicPr>
        <p:blipFill>
          <a:blip r:embed="rId4">
            <a:alphaModFix/>
          </a:blip>
          <a:stretch>
            <a:fillRect/>
          </a:stretch>
        </p:blipFill>
        <p:spPr>
          <a:xfrm>
            <a:off x="1260081" y="2572488"/>
            <a:ext cx="676656" cy="676656"/>
          </a:xfrm>
          <a:prstGeom prst="rect">
            <a:avLst/>
          </a:prstGeom>
          <a:noFill/>
          <a:ln>
            <a:noFill/>
          </a:ln>
        </p:spPr>
      </p:pic>
      <p:sp>
        <p:nvSpPr>
          <p:cNvPr id="1270" name="Google Shape;1270;p64"/>
          <p:cNvSpPr/>
          <p:nvPr/>
        </p:nvSpPr>
        <p:spPr>
          <a:xfrm>
            <a:off x="5886775" y="2638600"/>
            <a:ext cx="2575200" cy="2247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p65"/>
          <p:cNvSpPr txBox="1"/>
          <p:nvPr/>
        </p:nvSpPr>
        <p:spPr>
          <a:xfrm>
            <a:off x="470700" y="221625"/>
            <a:ext cx="2255400" cy="4700400"/>
          </a:xfrm>
          <a:prstGeom prst="rect">
            <a:avLst/>
          </a:prstGeom>
          <a:solidFill>
            <a:srgbClr val="435D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solidFill>
                <a:srgbClr val="FFFFFF"/>
              </a:solidFill>
              <a:latin typeface="Fira Sans Extra Condensed Medium"/>
              <a:ea typeface="Fira Sans Extra Condensed Medium"/>
              <a:cs typeface="Fira Sans Extra Condensed Medium"/>
              <a:sym typeface="Fira Sans Extra Condensed Medium"/>
            </a:endParaRPr>
          </a:p>
        </p:txBody>
      </p:sp>
      <p:sp>
        <p:nvSpPr>
          <p:cNvPr id="1276" name="Google Shape;1276;p65"/>
          <p:cNvSpPr txBox="1"/>
          <p:nvPr/>
        </p:nvSpPr>
        <p:spPr>
          <a:xfrm>
            <a:off x="590400" y="457200"/>
            <a:ext cx="2016000" cy="156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6EFE4"/>
                </a:solidFill>
                <a:latin typeface="Fira Sans Extra Condensed Medium"/>
                <a:ea typeface="Fira Sans Extra Condensed Medium"/>
                <a:cs typeface="Fira Sans Extra Condensed Medium"/>
                <a:sym typeface="Fira Sans Extra Condensed Medium"/>
              </a:rPr>
              <a:t>Visible/Strong Correlation with Diabetes</a:t>
            </a:r>
            <a:endParaRPr sz="2500">
              <a:solidFill>
                <a:srgbClr val="F6EFE4"/>
              </a:solidFill>
              <a:latin typeface="Fira Sans Extra Condensed Medium"/>
              <a:ea typeface="Fira Sans Extra Condensed Medium"/>
              <a:cs typeface="Fira Sans Extra Condensed Medium"/>
              <a:sym typeface="Fira Sans Extra Condensed Medium"/>
            </a:endParaRPr>
          </a:p>
        </p:txBody>
      </p:sp>
      <p:pic>
        <p:nvPicPr>
          <p:cNvPr id="1277" name="Google Shape;1277;p65"/>
          <p:cNvPicPr preferRelativeResize="0"/>
          <p:nvPr/>
        </p:nvPicPr>
        <p:blipFill rotWithShape="1">
          <a:blip r:embed="rId3">
            <a:alphaModFix/>
          </a:blip>
          <a:srcRect b="6015" l="0" r="852" t="0"/>
          <a:stretch/>
        </p:blipFill>
        <p:spPr>
          <a:xfrm>
            <a:off x="3205200" y="221625"/>
            <a:ext cx="5366986" cy="4700400"/>
          </a:xfrm>
          <a:prstGeom prst="rect">
            <a:avLst/>
          </a:prstGeom>
          <a:noFill/>
          <a:ln>
            <a:noFill/>
          </a:ln>
        </p:spPr>
      </p:pic>
      <p:sp>
        <p:nvSpPr>
          <p:cNvPr id="1278" name="Google Shape;1278;p65"/>
          <p:cNvSpPr/>
          <p:nvPr/>
        </p:nvSpPr>
        <p:spPr>
          <a:xfrm>
            <a:off x="3231826" y="2617750"/>
            <a:ext cx="2580900" cy="2276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9" name="Google Shape;1279;p65"/>
          <p:cNvCxnSpPr/>
          <p:nvPr/>
        </p:nvCxnSpPr>
        <p:spPr>
          <a:xfrm>
            <a:off x="742500" y="2106825"/>
            <a:ext cx="1711800" cy="0"/>
          </a:xfrm>
          <a:prstGeom prst="straightConnector1">
            <a:avLst/>
          </a:prstGeom>
          <a:noFill/>
          <a:ln cap="flat" cmpd="sng" w="9525">
            <a:solidFill>
              <a:schemeClr val="lt1"/>
            </a:solidFill>
            <a:prstDash val="solid"/>
            <a:round/>
            <a:headEnd len="med" w="med" type="none"/>
            <a:tailEnd len="med" w="med" type="none"/>
          </a:ln>
        </p:spPr>
      </p:cxnSp>
      <p:sp>
        <p:nvSpPr>
          <p:cNvPr id="1280" name="Google Shape;1280;p65"/>
          <p:cNvSpPr/>
          <p:nvPr/>
        </p:nvSpPr>
        <p:spPr>
          <a:xfrm>
            <a:off x="1051812" y="2345685"/>
            <a:ext cx="1093200" cy="1127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81" name="Google Shape;1281;p65"/>
          <p:cNvPicPr preferRelativeResize="0"/>
          <p:nvPr/>
        </p:nvPicPr>
        <p:blipFill>
          <a:blip r:embed="rId4">
            <a:alphaModFix/>
          </a:blip>
          <a:stretch>
            <a:fillRect/>
          </a:stretch>
        </p:blipFill>
        <p:spPr>
          <a:xfrm>
            <a:off x="1223125" y="2534250"/>
            <a:ext cx="750550" cy="750550"/>
          </a:xfrm>
          <a:prstGeom prst="rect">
            <a:avLst/>
          </a:prstGeom>
          <a:noFill/>
          <a:ln>
            <a:noFill/>
          </a:ln>
        </p:spPr>
      </p:pic>
      <p:sp>
        <p:nvSpPr>
          <p:cNvPr id="1282" name="Google Shape;1282;p65"/>
          <p:cNvSpPr txBox="1"/>
          <p:nvPr/>
        </p:nvSpPr>
        <p:spPr>
          <a:xfrm>
            <a:off x="826350" y="3568275"/>
            <a:ext cx="1544100" cy="46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F6EFE4"/>
                </a:solidFill>
                <a:latin typeface="Roboto"/>
                <a:ea typeface="Roboto"/>
                <a:cs typeface="Roboto"/>
                <a:sym typeface="Roboto"/>
              </a:rPr>
              <a:t>General Health</a:t>
            </a:r>
            <a:endParaRPr b="1" sz="1500">
              <a:solidFill>
                <a:srgbClr val="F6EFE4"/>
              </a:solidFill>
              <a:latin typeface="Roboto"/>
              <a:ea typeface="Roboto"/>
              <a:cs typeface="Roboto"/>
              <a:sym typeface="Roboto"/>
            </a:endParaRPr>
          </a:p>
        </p:txBody>
      </p:sp>
      <p:sp>
        <p:nvSpPr>
          <p:cNvPr id="1283" name="Google Shape;1283;p65"/>
          <p:cNvSpPr/>
          <p:nvPr/>
        </p:nvSpPr>
        <p:spPr>
          <a:xfrm>
            <a:off x="5878251" y="2617750"/>
            <a:ext cx="2580900" cy="2276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pic>
        <p:nvPicPr>
          <p:cNvPr id="1288" name="Google Shape;1288;p66"/>
          <p:cNvPicPr preferRelativeResize="0"/>
          <p:nvPr/>
        </p:nvPicPr>
        <p:blipFill rotWithShape="1">
          <a:blip r:embed="rId3">
            <a:alphaModFix/>
          </a:blip>
          <a:srcRect b="6023" l="0" r="1758" t="0"/>
          <a:stretch/>
        </p:blipFill>
        <p:spPr>
          <a:xfrm>
            <a:off x="3229002" y="221625"/>
            <a:ext cx="5326773" cy="4700399"/>
          </a:xfrm>
          <a:prstGeom prst="rect">
            <a:avLst/>
          </a:prstGeom>
          <a:noFill/>
          <a:ln>
            <a:noFill/>
          </a:ln>
        </p:spPr>
      </p:pic>
      <p:sp>
        <p:nvSpPr>
          <p:cNvPr id="1289" name="Google Shape;1289;p66"/>
          <p:cNvSpPr txBox="1"/>
          <p:nvPr/>
        </p:nvSpPr>
        <p:spPr>
          <a:xfrm>
            <a:off x="470700" y="221625"/>
            <a:ext cx="2255400" cy="4700400"/>
          </a:xfrm>
          <a:prstGeom prst="rect">
            <a:avLst/>
          </a:prstGeom>
          <a:solidFill>
            <a:srgbClr val="435D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solidFill>
                <a:srgbClr val="FFFFFF"/>
              </a:solidFill>
              <a:latin typeface="Fira Sans Extra Condensed Medium"/>
              <a:ea typeface="Fira Sans Extra Condensed Medium"/>
              <a:cs typeface="Fira Sans Extra Condensed Medium"/>
              <a:sym typeface="Fira Sans Extra Condensed Medium"/>
            </a:endParaRPr>
          </a:p>
        </p:txBody>
      </p:sp>
      <p:sp>
        <p:nvSpPr>
          <p:cNvPr id="1290" name="Google Shape;1290;p66"/>
          <p:cNvSpPr txBox="1"/>
          <p:nvPr/>
        </p:nvSpPr>
        <p:spPr>
          <a:xfrm>
            <a:off x="590400" y="457200"/>
            <a:ext cx="2016000" cy="156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6EFE4"/>
                </a:solidFill>
                <a:latin typeface="Fira Sans Extra Condensed Medium"/>
                <a:ea typeface="Fira Sans Extra Condensed Medium"/>
                <a:cs typeface="Fira Sans Extra Condensed Medium"/>
                <a:sym typeface="Fira Sans Extra Condensed Medium"/>
              </a:rPr>
              <a:t>Visible/Strong Correlation with Diabetes</a:t>
            </a:r>
            <a:endParaRPr sz="2500">
              <a:solidFill>
                <a:srgbClr val="F6EFE4"/>
              </a:solidFill>
              <a:latin typeface="Fira Sans Extra Condensed Medium"/>
              <a:ea typeface="Fira Sans Extra Condensed Medium"/>
              <a:cs typeface="Fira Sans Extra Condensed Medium"/>
              <a:sym typeface="Fira Sans Extra Condensed Medium"/>
            </a:endParaRPr>
          </a:p>
        </p:txBody>
      </p:sp>
      <p:sp>
        <p:nvSpPr>
          <p:cNvPr id="1291" name="Google Shape;1291;p66"/>
          <p:cNvSpPr/>
          <p:nvPr/>
        </p:nvSpPr>
        <p:spPr>
          <a:xfrm>
            <a:off x="3252029" y="2638600"/>
            <a:ext cx="2580900" cy="2247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2" name="Google Shape;1292;p66"/>
          <p:cNvCxnSpPr/>
          <p:nvPr/>
        </p:nvCxnSpPr>
        <p:spPr>
          <a:xfrm>
            <a:off x="742500" y="2106825"/>
            <a:ext cx="1711800" cy="0"/>
          </a:xfrm>
          <a:prstGeom prst="straightConnector1">
            <a:avLst/>
          </a:prstGeom>
          <a:noFill/>
          <a:ln cap="flat" cmpd="sng" w="9525">
            <a:solidFill>
              <a:schemeClr val="lt1"/>
            </a:solidFill>
            <a:prstDash val="solid"/>
            <a:round/>
            <a:headEnd len="med" w="med" type="none"/>
            <a:tailEnd len="med" w="med" type="none"/>
          </a:ln>
        </p:spPr>
      </p:cxnSp>
      <p:sp>
        <p:nvSpPr>
          <p:cNvPr id="1293" name="Google Shape;1293;p66"/>
          <p:cNvSpPr/>
          <p:nvPr/>
        </p:nvSpPr>
        <p:spPr>
          <a:xfrm>
            <a:off x="1051812" y="2346980"/>
            <a:ext cx="1093200" cy="1127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6"/>
          <p:cNvSpPr txBox="1"/>
          <p:nvPr/>
        </p:nvSpPr>
        <p:spPr>
          <a:xfrm>
            <a:off x="826350" y="3569569"/>
            <a:ext cx="1544100" cy="46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F6EFE4"/>
                </a:solidFill>
                <a:latin typeface="Roboto"/>
                <a:ea typeface="Roboto"/>
                <a:cs typeface="Roboto"/>
                <a:sym typeface="Roboto"/>
              </a:rPr>
              <a:t>Physical Health</a:t>
            </a:r>
            <a:endParaRPr b="1" sz="1500">
              <a:solidFill>
                <a:srgbClr val="F6EFE4"/>
              </a:solidFill>
              <a:latin typeface="Roboto"/>
              <a:ea typeface="Roboto"/>
              <a:cs typeface="Roboto"/>
              <a:sym typeface="Roboto"/>
            </a:endParaRPr>
          </a:p>
        </p:txBody>
      </p:sp>
      <p:pic>
        <p:nvPicPr>
          <p:cNvPr id="1295" name="Google Shape;1295;p66"/>
          <p:cNvPicPr preferRelativeResize="0"/>
          <p:nvPr/>
        </p:nvPicPr>
        <p:blipFill>
          <a:blip r:embed="rId4">
            <a:alphaModFix/>
          </a:blip>
          <a:stretch>
            <a:fillRect/>
          </a:stretch>
        </p:blipFill>
        <p:spPr>
          <a:xfrm>
            <a:off x="1258196" y="2570626"/>
            <a:ext cx="680400" cy="680400"/>
          </a:xfrm>
          <a:prstGeom prst="rect">
            <a:avLst/>
          </a:prstGeom>
          <a:noFill/>
          <a:ln>
            <a:noFill/>
          </a:ln>
        </p:spPr>
      </p:pic>
      <p:sp>
        <p:nvSpPr>
          <p:cNvPr id="1296" name="Google Shape;1296;p66"/>
          <p:cNvSpPr/>
          <p:nvPr/>
        </p:nvSpPr>
        <p:spPr>
          <a:xfrm>
            <a:off x="5891704" y="2638600"/>
            <a:ext cx="2580900" cy="2247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
        <p:nvSpPr>
          <p:cNvPr id="1301" name="Google Shape;1301;p67"/>
          <p:cNvSpPr txBox="1"/>
          <p:nvPr/>
        </p:nvSpPr>
        <p:spPr>
          <a:xfrm>
            <a:off x="318300" y="310375"/>
            <a:ext cx="8507400" cy="674100"/>
          </a:xfrm>
          <a:prstGeom prst="rect">
            <a:avLst/>
          </a:prstGeom>
          <a:solidFill>
            <a:srgbClr val="435D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solidFill>
                <a:srgbClr val="FFFFFF"/>
              </a:solidFill>
              <a:latin typeface="Fira Sans Extra Condensed Medium"/>
              <a:ea typeface="Fira Sans Extra Condensed Medium"/>
              <a:cs typeface="Fira Sans Extra Condensed Medium"/>
              <a:sym typeface="Fira Sans Extra Condensed Medium"/>
            </a:endParaRPr>
          </a:p>
        </p:txBody>
      </p:sp>
      <p:sp>
        <p:nvSpPr>
          <p:cNvPr id="1302" name="Google Shape;1302;p67"/>
          <p:cNvSpPr txBox="1"/>
          <p:nvPr/>
        </p:nvSpPr>
        <p:spPr>
          <a:xfrm>
            <a:off x="710250" y="448754"/>
            <a:ext cx="7723500" cy="40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6EFE4"/>
                </a:solidFill>
                <a:latin typeface="Fira Sans Extra Condensed Medium"/>
                <a:ea typeface="Fira Sans Extra Condensed Medium"/>
                <a:cs typeface="Fira Sans Extra Condensed Medium"/>
                <a:sym typeface="Fira Sans Extra Condensed Medium"/>
              </a:rPr>
              <a:t>No visible/strong correlation with diabetes   </a:t>
            </a:r>
            <a:endParaRPr sz="2500">
              <a:solidFill>
                <a:srgbClr val="F6EFE4"/>
              </a:solidFill>
              <a:latin typeface="Fira Sans Extra Condensed Medium"/>
              <a:ea typeface="Fira Sans Extra Condensed Medium"/>
              <a:cs typeface="Fira Sans Extra Condensed Medium"/>
              <a:sym typeface="Fira Sans Extra Condensed Medium"/>
            </a:endParaRPr>
          </a:p>
        </p:txBody>
      </p:sp>
      <p:pic>
        <p:nvPicPr>
          <p:cNvPr id="1303" name="Google Shape;1303;p67"/>
          <p:cNvPicPr preferRelativeResize="0"/>
          <p:nvPr/>
        </p:nvPicPr>
        <p:blipFill rotWithShape="1">
          <a:blip r:embed="rId3">
            <a:alphaModFix/>
          </a:blip>
          <a:srcRect b="2629" l="1160" r="2146" t="0"/>
          <a:stretch/>
        </p:blipFill>
        <p:spPr>
          <a:xfrm>
            <a:off x="318300" y="1146375"/>
            <a:ext cx="4224525" cy="3775303"/>
          </a:xfrm>
          <a:prstGeom prst="rect">
            <a:avLst/>
          </a:prstGeom>
          <a:noFill/>
          <a:ln>
            <a:noFill/>
          </a:ln>
        </p:spPr>
      </p:pic>
      <p:pic>
        <p:nvPicPr>
          <p:cNvPr id="1304" name="Google Shape;1304;p67"/>
          <p:cNvPicPr preferRelativeResize="0"/>
          <p:nvPr/>
        </p:nvPicPr>
        <p:blipFill rotWithShape="1">
          <a:blip r:embed="rId4">
            <a:alphaModFix/>
          </a:blip>
          <a:srcRect b="6023" l="0" r="3081" t="0"/>
          <a:stretch/>
        </p:blipFill>
        <p:spPr>
          <a:xfrm>
            <a:off x="4601164" y="1146368"/>
            <a:ext cx="4224528" cy="3757212"/>
          </a:xfrm>
          <a:prstGeom prst="rect">
            <a:avLst/>
          </a:prstGeom>
          <a:noFill/>
          <a:ln>
            <a:noFill/>
          </a:ln>
        </p:spPr>
      </p:pic>
      <p:sp>
        <p:nvSpPr>
          <p:cNvPr id="1305" name="Google Shape;1305;p67"/>
          <p:cNvSpPr/>
          <p:nvPr/>
        </p:nvSpPr>
        <p:spPr>
          <a:xfrm>
            <a:off x="351450" y="3075275"/>
            <a:ext cx="2000700" cy="1799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67"/>
          <p:cNvSpPr/>
          <p:nvPr/>
        </p:nvSpPr>
        <p:spPr>
          <a:xfrm>
            <a:off x="4631397" y="3106850"/>
            <a:ext cx="2039700" cy="1767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67"/>
          <p:cNvSpPr/>
          <p:nvPr/>
        </p:nvSpPr>
        <p:spPr>
          <a:xfrm>
            <a:off x="2420389" y="3075275"/>
            <a:ext cx="2000700" cy="1799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67"/>
          <p:cNvSpPr/>
          <p:nvPr/>
        </p:nvSpPr>
        <p:spPr>
          <a:xfrm>
            <a:off x="6723597" y="3106850"/>
            <a:ext cx="2039700" cy="1767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50"/>
          <p:cNvSpPr/>
          <p:nvPr/>
        </p:nvSpPr>
        <p:spPr>
          <a:xfrm>
            <a:off x="318278" y="714250"/>
            <a:ext cx="8507454" cy="341408"/>
          </a:xfrm>
          <a:custGeom>
            <a:rect b="b" l="l" r="r" t="t"/>
            <a:pathLst>
              <a:path extrusionOk="0" h="8108" w="82150">
                <a:moveTo>
                  <a:pt x="0" y="1"/>
                </a:moveTo>
                <a:lnTo>
                  <a:pt x="0" y="8108"/>
                </a:lnTo>
                <a:lnTo>
                  <a:pt x="82150" y="8108"/>
                </a:lnTo>
                <a:lnTo>
                  <a:pt x="82150" y="1"/>
                </a:lnTo>
                <a:close/>
              </a:path>
            </a:pathLst>
          </a:custGeom>
          <a:solidFill>
            <a:srgbClr val="435D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FFFFFF"/>
              </a:solidFill>
              <a:latin typeface="Fira Sans"/>
              <a:ea typeface="Fira Sans"/>
              <a:cs typeface="Fira Sans"/>
              <a:sym typeface="Fira Sans"/>
            </a:endParaRPr>
          </a:p>
        </p:txBody>
      </p:sp>
      <p:sp>
        <p:nvSpPr>
          <p:cNvPr id="686" name="Google Shape;686;p50"/>
          <p:cNvSpPr txBox="1"/>
          <p:nvPr/>
        </p:nvSpPr>
        <p:spPr>
          <a:xfrm>
            <a:off x="318300" y="135475"/>
            <a:ext cx="8507400" cy="489300"/>
          </a:xfrm>
          <a:prstGeom prst="rect">
            <a:avLst/>
          </a:prstGeom>
          <a:solidFill>
            <a:srgbClr val="435D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solidFill>
                <a:srgbClr val="FFFFFF"/>
              </a:solidFill>
              <a:latin typeface="Fira Sans Extra Condensed Medium"/>
              <a:ea typeface="Fira Sans Extra Condensed Medium"/>
              <a:cs typeface="Fira Sans Extra Condensed Medium"/>
              <a:sym typeface="Fira Sans Extra Condensed Medium"/>
            </a:endParaRPr>
          </a:p>
        </p:txBody>
      </p:sp>
      <p:sp>
        <p:nvSpPr>
          <p:cNvPr id="687" name="Google Shape;687;p50"/>
          <p:cNvSpPr txBox="1"/>
          <p:nvPr/>
        </p:nvSpPr>
        <p:spPr>
          <a:xfrm>
            <a:off x="710250" y="191050"/>
            <a:ext cx="7723500" cy="40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500">
                <a:solidFill>
                  <a:srgbClr val="F6EFE4"/>
                </a:solidFill>
                <a:latin typeface="Fira Sans Extra Condensed Medium"/>
                <a:ea typeface="Fira Sans Extra Condensed Medium"/>
                <a:cs typeface="Fira Sans Extra Condensed Medium"/>
                <a:sym typeface="Fira Sans Extra Condensed Medium"/>
              </a:rPr>
              <a:t>Diabetes</a:t>
            </a:r>
            <a:r>
              <a:rPr lang="en" sz="2500">
                <a:solidFill>
                  <a:schemeClr val="dk1"/>
                </a:solidFill>
                <a:latin typeface="Fira Sans Extra Condensed Medium"/>
                <a:ea typeface="Fira Sans Extra Condensed Medium"/>
                <a:cs typeface="Fira Sans Extra Condensed Medium"/>
                <a:sym typeface="Fira Sans Extra Condensed Medium"/>
              </a:rPr>
              <a:t> </a:t>
            </a:r>
            <a:endParaRPr>
              <a:solidFill>
                <a:srgbClr val="8CD8E1"/>
              </a:solidFill>
              <a:latin typeface="Fira Sans Extra Condensed Medium"/>
              <a:ea typeface="Fira Sans Extra Condensed Medium"/>
              <a:cs typeface="Fira Sans Extra Condensed Medium"/>
              <a:sym typeface="Fira Sans Extra Condensed Medium"/>
            </a:endParaRPr>
          </a:p>
        </p:txBody>
      </p:sp>
      <p:grpSp>
        <p:nvGrpSpPr>
          <p:cNvPr id="688" name="Google Shape;688;p50"/>
          <p:cNvGrpSpPr/>
          <p:nvPr/>
        </p:nvGrpSpPr>
        <p:grpSpPr>
          <a:xfrm>
            <a:off x="543401" y="1176578"/>
            <a:ext cx="1626391" cy="2605284"/>
            <a:chOff x="634943" y="1231381"/>
            <a:chExt cx="1606947" cy="2574137"/>
          </a:xfrm>
        </p:grpSpPr>
        <p:sp>
          <p:nvSpPr>
            <p:cNvPr id="689" name="Google Shape;689;p50"/>
            <p:cNvSpPr/>
            <p:nvPr/>
          </p:nvSpPr>
          <p:spPr>
            <a:xfrm>
              <a:off x="990739" y="2347466"/>
              <a:ext cx="212764" cy="295897"/>
            </a:xfrm>
            <a:custGeom>
              <a:rect b="b" l="l" r="r" t="t"/>
              <a:pathLst>
                <a:path extrusionOk="0" h="9692" w="6969">
                  <a:moveTo>
                    <a:pt x="6968" y="1078"/>
                  </a:moveTo>
                  <a:cubicBezTo>
                    <a:pt x="6588" y="2439"/>
                    <a:pt x="6208" y="3801"/>
                    <a:pt x="6176" y="5353"/>
                  </a:cubicBezTo>
                  <a:cubicBezTo>
                    <a:pt x="6176" y="6588"/>
                    <a:pt x="6335" y="7443"/>
                    <a:pt x="6968" y="8330"/>
                  </a:cubicBezTo>
                  <a:cubicBezTo>
                    <a:pt x="4435" y="9248"/>
                    <a:pt x="1458" y="9692"/>
                    <a:pt x="1" y="7823"/>
                  </a:cubicBezTo>
                  <a:cubicBezTo>
                    <a:pt x="3168" y="6303"/>
                    <a:pt x="2028" y="2883"/>
                    <a:pt x="2376" y="349"/>
                  </a:cubicBezTo>
                  <a:cubicBezTo>
                    <a:pt x="3389" y="223"/>
                    <a:pt x="5226" y="1"/>
                    <a:pt x="6968" y="1078"/>
                  </a:cubicBezTo>
                  <a:close/>
                </a:path>
              </a:pathLst>
            </a:custGeom>
            <a:solidFill>
              <a:srgbClr val="FDC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50"/>
            <p:cNvSpPr/>
            <p:nvPr/>
          </p:nvSpPr>
          <p:spPr>
            <a:xfrm>
              <a:off x="669747" y="1398044"/>
              <a:ext cx="855695" cy="1021015"/>
            </a:xfrm>
            <a:custGeom>
              <a:rect b="b" l="l" r="r" t="t"/>
              <a:pathLst>
                <a:path extrusionOk="0" h="33443" w="28028">
                  <a:moveTo>
                    <a:pt x="12478" y="1203"/>
                  </a:moveTo>
                  <a:cubicBezTo>
                    <a:pt x="15899" y="855"/>
                    <a:pt x="19351" y="0"/>
                    <a:pt x="22106" y="2217"/>
                  </a:cubicBezTo>
                  <a:cubicBezTo>
                    <a:pt x="24703" y="4307"/>
                    <a:pt x="25843" y="6872"/>
                    <a:pt x="26191" y="9849"/>
                  </a:cubicBezTo>
                  <a:cubicBezTo>
                    <a:pt x="27046" y="17196"/>
                    <a:pt x="28028" y="26285"/>
                    <a:pt x="23341" y="30624"/>
                  </a:cubicBezTo>
                  <a:cubicBezTo>
                    <a:pt x="20681" y="33094"/>
                    <a:pt x="15455" y="33442"/>
                    <a:pt x="10135" y="31257"/>
                  </a:cubicBezTo>
                  <a:cubicBezTo>
                    <a:pt x="4086" y="28787"/>
                    <a:pt x="1" y="14124"/>
                    <a:pt x="856" y="8962"/>
                  </a:cubicBezTo>
                  <a:cubicBezTo>
                    <a:pt x="1806" y="3262"/>
                    <a:pt x="5574" y="1837"/>
                    <a:pt x="12478" y="1203"/>
                  </a:cubicBezTo>
                  <a:close/>
                </a:path>
              </a:pathLst>
            </a:custGeom>
            <a:solidFill>
              <a:srgbClr val="FDC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0"/>
            <p:cNvSpPr/>
            <p:nvPr/>
          </p:nvSpPr>
          <p:spPr>
            <a:xfrm>
              <a:off x="1159937" y="1937540"/>
              <a:ext cx="78309" cy="209863"/>
            </a:xfrm>
            <a:custGeom>
              <a:rect b="b" l="l" r="r" t="t"/>
              <a:pathLst>
                <a:path extrusionOk="0" h="6874" w="2565">
                  <a:moveTo>
                    <a:pt x="476" y="0"/>
                  </a:moveTo>
                  <a:cubicBezTo>
                    <a:pt x="1" y="602"/>
                    <a:pt x="223" y="2439"/>
                    <a:pt x="286" y="3104"/>
                  </a:cubicBezTo>
                  <a:cubicBezTo>
                    <a:pt x="381" y="4402"/>
                    <a:pt x="476" y="5606"/>
                    <a:pt x="856" y="6872"/>
                  </a:cubicBezTo>
                  <a:cubicBezTo>
                    <a:pt x="879" y="6873"/>
                    <a:pt x="902" y="6873"/>
                    <a:pt x="925" y="6873"/>
                  </a:cubicBezTo>
                  <a:cubicBezTo>
                    <a:pt x="2079" y="6873"/>
                    <a:pt x="2564" y="6096"/>
                    <a:pt x="2471" y="5289"/>
                  </a:cubicBezTo>
                  <a:cubicBezTo>
                    <a:pt x="2249" y="3832"/>
                    <a:pt x="1268" y="1774"/>
                    <a:pt x="666" y="317"/>
                  </a:cubicBezTo>
                  <a:cubicBezTo>
                    <a:pt x="539" y="32"/>
                    <a:pt x="476" y="0"/>
                    <a:pt x="476" y="0"/>
                  </a:cubicBezTo>
                  <a:close/>
                </a:path>
              </a:pathLst>
            </a:custGeom>
            <a:solidFill>
              <a:srgbClr val="E9A1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0"/>
            <p:cNvSpPr/>
            <p:nvPr/>
          </p:nvSpPr>
          <p:spPr>
            <a:xfrm>
              <a:off x="867001" y="1992127"/>
              <a:ext cx="178875" cy="146086"/>
            </a:xfrm>
            <a:custGeom>
              <a:rect b="b" l="l" r="r" t="t"/>
              <a:pathLst>
                <a:path extrusionOk="0" h="4785" w="5859">
                  <a:moveTo>
                    <a:pt x="2929" y="0"/>
                  </a:moveTo>
                  <a:cubicBezTo>
                    <a:pt x="2819" y="0"/>
                    <a:pt x="2708" y="6"/>
                    <a:pt x="2597" y="17"/>
                  </a:cubicBezTo>
                  <a:cubicBezTo>
                    <a:pt x="1109" y="176"/>
                    <a:pt x="0" y="1347"/>
                    <a:pt x="190" y="2678"/>
                  </a:cubicBezTo>
                  <a:cubicBezTo>
                    <a:pt x="337" y="3881"/>
                    <a:pt x="1517" y="4785"/>
                    <a:pt x="2899" y="4785"/>
                  </a:cubicBezTo>
                  <a:cubicBezTo>
                    <a:pt x="3009" y="4785"/>
                    <a:pt x="3119" y="4779"/>
                    <a:pt x="3230" y="4768"/>
                  </a:cubicBezTo>
                  <a:cubicBezTo>
                    <a:pt x="4751" y="4609"/>
                    <a:pt x="5859" y="3438"/>
                    <a:pt x="5669" y="2108"/>
                  </a:cubicBezTo>
                  <a:cubicBezTo>
                    <a:pt x="5522" y="904"/>
                    <a:pt x="4315" y="0"/>
                    <a:pt x="2929" y="0"/>
                  </a:cubicBezTo>
                  <a:close/>
                </a:path>
              </a:pathLst>
            </a:custGeom>
            <a:solidFill>
              <a:srgbClr val="FFBE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0"/>
            <p:cNvSpPr/>
            <p:nvPr/>
          </p:nvSpPr>
          <p:spPr>
            <a:xfrm>
              <a:off x="1293383" y="1949569"/>
              <a:ext cx="177929" cy="146117"/>
            </a:xfrm>
            <a:custGeom>
              <a:rect b="b" l="l" r="r" t="t"/>
              <a:pathLst>
                <a:path extrusionOk="0" h="4786" w="5828">
                  <a:moveTo>
                    <a:pt x="2928" y="1"/>
                  </a:moveTo>
                  <a:cubicBezTo>
                    <a:pt x="2819" y="1"/>
                    <a:pt x="2708" y="6"/>
                    <a:pt x="2597" y="18"/>
                  </a:cubicBezTo>
                  <a:cubicBezTo>
                    <a:pt x="1077" y="176"/>
                    <a:pt x="0" y="1348"/>
                    <a:pt x="159" y="2678"/>
                  </a:cubicBezTo>
                  <a:cubicBezTo>
                    <a:pt x="335" y="3881"/>
                    <a:pt x="1517" y="4786"/>
                    <a:pt x="2899" y="4786"/>
                  </a:cubicBezTo>
                  <a:cubicBezTo>
                    <a:pt x="3009" y="4786"/>
                    <a:pt x="3119" y="4780"/>
                    <a:pt x="3231" y="4768"/>
                  </a:cubicBezTo>
                  <a:cubicBezTo>
                    <a:pt x="4751" y="4610"/>
                    <a:pt x="5827" y="3438"/>
                    <a:pt x="5669" y="2140"/>
                  </a:cubicBezTo>
                  <a:cubicBezTo>
                    <a:pt x="5493" y="907"/>
                    <a:pt x="4310" y="1"/>
                    <a:pt x="2928" y="1"/>
                  </a:cubicBezTo>
                  <a:close/>
                </a:path>
              </a:pathLst>
            </a:custGeom>
            <a:solidFill>
              <a:srgbClr val="FFBE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0"/>
            <p:cNvSpPr/>
            <p:nvPr/>
          </p:nvSpPr>
          <p:spPr>
            <a:xfrm>
              <a:off x="978192" y="1848575"/>
              <a:ext cx="52237" cy="49336"/>
            </a:xfrm>
            <a:custGeom>
              <a:rect b="b" l="l" r="r" t="t"/>
              <a:pathLst>
                <a:path extrusionOk="0" h="1616" w="1711">
                  <a:moveTo>
                    <a:pt x="855" y="1"/>
                  </a:moveTo>
                  <a:cubicBezTo>
                    <a:pt x="380" y="1"/>
                    <a:pt x="0" y="381"/>
                    <a:pt x="0" y="824"/>
                  </a:cubicBezTo>
                  <a:cubicBezTo>
                    <a:pt x="0" y="1267"/>
                    <a:pt x="380" y="1616"/>
                    <a:pt x="855" y="1616"/>
                  </a:cubicBezTo>
                  <a:cubicBezTo>
                    <a:pt x="1330" y="1616"/>
                    <a:pt x="1710" y="1267"/>
                    <a:pt x="1710" y="824"/>
                  </a:cubicBezTo>
                  <a:cubicBezTo>
                    <a:pt x="1710" y="381"/>
                    <a:pt x="1330" y="32"/>
                    <a:pt x="855" y="1"/>
                  </a:cubicBezTo>
                  <a:close/>
                </a:path>
              </a:pathLst>
            </a:custGeom>
            <a:solidFill>
              <a:srgbClr val="444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0"/>
            <p:cNvSpPr/>
            <p:nvPr/>
          </p:nvSpPr>
          <p:spPr>
            <a:xfrm>
              <a:off x="1284682" y="1824426"/>
              <a:ext cx="51260" cy="49336"/>
            </a:xfrm>
            <a:custGeom>
              <a:rect b="b" l="l" r="r" t="t"/>
              <a:pathLst>
                <a:path extrusionOk="0" h="1616" w="1679">
                  <a:moveTo>
                    <a:pt x="824" y="0"/>
                  </a:moveTo>
                  <a:cubicBezTo>
                    <a:pt x="380" y="0"/>
                    <a:pt x="0" y="380"/>
                    <a:pt x="0" y="823"/>
                  </a:cubicBezTo>
                  <a:cubicBezTo>
                    <a:pt x="0" y="1267"/>
                    <a:pt x="380" y="1615"/>
                    <a:pt x="824" y="1615"/>
                  </a:cubicBezTo>
                  <a:cubicBezTo>
                    <a:pt x="1299" y="1615"/>
                    <a:pt x="1679" y="1267"/>
                    <a:pt x="1679" y="823"/>
                  </a:cubicBezTo>
                  <a:cubicBezTo>
                    <a:pt x="1679" y="380"/>
                    <a:pt x="1299" y="0"/>
                    <a:pt x="824" y="0"/>
                  </a:cubicBezTo>
                  <a:close/>
                </a:path>
              </a:pathLst>
            </a:custGeom>
            <a:solidFill>
              <a:srgbClr val="444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0"/>
            <p:cNvSpPr/>
            <p:nvPr/>
          </p:nvSpPr>
          <p:spPr>
            <a:xfrm>
              <a:off x="1097106" y="2190847"/>
              <a:ext cx="216610" cy="77394"/>
            </a:xfrm>
            <a:custGeom>
              <a:rect b="b" l="l" r="r" t="t"/>
              <a:pathLst>
                <a:path extrusionOk="0" h="2535" w="7095">
                  <a:moveTo>
                    <a:pt x="7094" y="1"/>
                  </a:moveTo>
                  <a:lnTo>
                    <a:pt x="7094" y="1"/>
                  </a:lnTo>
                  <a:cubicBezTo>
                    <a:pt x="5221" y="632"/>
                    <a:pt x="2785" y="943"/>
                    <a:pt x="1276" y="943"/>
                  </a:cubicBezTo>
                  <a:cubicBezTo>
                    <a:pt x="667" y="943"/>
                    <a:pt x="210" y="892"/>
                    <a:pt x="0" y="792"/>
                  </a:cubicBezTo>
                  <a:lnTo>
                    <a:pt x="0" y="792"/>
                  </a:lnTo>
                  <a:cubicBezTo>
                    <a:pt x="592" y="1851"/>
                    <a:pt x="2003" y="2535"/>
                    <a:pt x="3438" y="2535"/>
                  </a:cubicBezTo>
                  <a:cubicBezTo>
                    <a:pt x="4923" y="2535"/>
                    <a:pt x="6434" y="1804"/>
                    <a:pt x="70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0"/>
            <p:cNvSpPr/>
            <p:nvPr/>
          </p:nvSpPr>
          <p:spPr>
            <a:xfrm>
              <a:off x="643644" y="1238036"/>
              <a:ext cx="716478" cy="572712"/>
            </a:xfrm>
            <a:custGeom>
              <a:rect b="b" l="l" r="r" t="t"/>
              <a:pathLst>
                <a:path extrusionOk="0" h="18759" w="23468">
                  <a:moveTo>
                    <a:pt x="11468" y="1"/>
                  </a:moveTo>
                  <a:cubicBezTo>
                    <a:pt x="8243" y="1"/>
                    <a:pt x="4860" y="1320"/>
                    <a:pt x="2946" y="4006"/>
                  </a:cubicBezTo>
                  <a:cubicBezTo>
                    <a:pt x="1" y="8186"/>
                    <a:pt x="507" y="13950"/>
                    <a:pt x="1267" y="18669"/>
                  </a:cubicBezTo>
                  <a:cubicBezTo>
                    <a:pt x="1858" y="18727"/>
                    <a:pt x="2493" y="18759"/>
                    <a:pt x="3153" y="18759"/>
                  </a:cubicBezTo>
                  <a:cubicBezTo>
                    <a:pt x="6815" y="18759"/>
                    <a:pt x="11246" y="17769"/>
                    <a:pt x="13017" y="14710"/>
                  </a:cubicBezTo>
                  <a:cubicBezTo>
                    <a:pt x="13428" y="15280"/>
                    <a:pt x="13333" y="15755"/>
                    <a:pt x="14062" y="16040"/>
                  </a:cubicBezTo>
                  <a:cubicBezTo>
                    <a:pt x="14232" y="16097"/>
                    <a:pt x="14412" y="16121"/>
                    <a:pt x="14600" y="16121"/>
                  </a:cubicBezTo>
                  <a:cubicBezTo>
                    <a:pt x="15461" y="16121"/>
                    <a:pt x="16457" y="15609"/>
                    <a:pt x="17134" y="15375"/>
                  </a:cubicBezTo>
                  <a:cubicBezTo>
                    <a:pt x="20111" y="14235"/>
                    <a:pt x="21947" y="12747"/>
                    <a:pt x="22961" y="9770"/>
                  </a:cubicBezTo>
                  <a:cubicBezTo>
                    <a:pt x="22296" y="7711"/>
                    <a:pt x="23467" y="4228"/>
                    <a:pt x="21726" y="2296"/>
                  </a:cubicBezTo>
                  <a:cubicBezTo>
                    <a:pt x="19921" y="332"/>
                    <a:pt x="15138" y="269"/>
                    <a:pt x="12510" y="47"/>
                  </a:cubicBezTo>
                  <a:cubicBezTo>
                    <a:pt x="12166" y="16"/>
                    <a:pt x="11818" y="1"/>
                    <a:pt x="11468" y="1"/>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0"/>
            <p:cNvSpPr/>
            <p:nvPr/>
          </p:nvSpPr>
          <p:spPr>
            <a:xfrm>
              <a:off x="1087428" y="1231381"/>
              <a:ext cx="447692" cy="502188"/>
            </a:xfrm>
            <a:custGeom>
              <a:rect b="b" l="l" r="r" t="t"/>
              <a:pathLst>
                <a:path extrusionOk="0" h="16449" w="14664">
                  <a:moveTo>
                    <a:pt x="5071" y="0"/>
                  </a:moveTo>
                  <a:cubicBezTo>
                    <a:pt x="3583" y="0"/>
                    <a:pt x="2260" y="374"/>
                    <a:pt x="1711" y="1342"/>
                  </a:cubicBezTo>
                  <a:cubicBezTo>
                    <a:pt x="1" y="4319"/>
                    <a:pt x="2756" y="7264"/>
                    <a:pt x="7253" y="9861"/>
                  </a:cubicBezTo>
                  <a:cubicBezTo>
                    <a:pt x="7285" y="12553"/>
                    <a:pt x="10832" y="15086"/>
                    <a:pt x="12700" y="16448"/>
                  </a:cubicBezTo>
                  <a:cubicBezTo>
                    <a:pt x="12668" y="12046"/>
                    <a:pt x="14664" y="4984"/>
                    <a:pt x="10673" y="1627"/>
                  </a:cubicBezTo>
                  <a:cubicBezTo>
                    <a:pt x="9633" y="754"/>
                    <a:pt x="7185" y="0"/>
                    <a:pt x="5071" y="0"/>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0"/>
            <p:cNvSpPr/>
            <p:nvPr/>
          </p:nvSpPr>
          <p:spPr>
            <a:xfrm>
              <a:off x="634943" y="1848575"/>
              <a:ext cx="161504" cy="257215"/>
            </a:xfrm>
            <a:custGeom>
              <a:rect b="b" l="l" r="r" t="t"/>
              <a:pathLst>
                <a:path extrusionOk="0" h="8425" w="5290">
                  <a:moveTo>
                    <a:pt x="3516" y="2091"/>
                  </a:moveTo>
                  <a:cubicBezTo>
                    <a:pt x="317" y="1"/>
                    <a:pt x="1" y="5828"/>
                    <a:pt x="1806" y="7475"/>
                  </a:cubicBezTo>
                  <a:cubicBezTo>
                    <a:pt x="2693" y="8266"/>
                    <a:pt x="4371" y="8425"/>
                    <a:pt x="4846" y="7190"/>
                  </a:cubicBezTo>
                  <a:cubicBezTo>
                    <a:pt x="5289" y="6081"/>
                    <a:pt x="4466" y="3611"/>
                    <a:pt x="3516" y="2091"/>
                  </a:cubicBezTo>
                  <a:close/>
                </a:path>
              </a:pathLst>
            </a:custGeom>
            <a:solidFill>
              <a:srgbClr val="FFB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0"/>
            <p:cNvSpPr/>
            <p:nvPr/>
          </p:nvSpPr>
          <p:spPr>
            <a:xfrm>
              <a:off x="676525" y="1743919"/>
              <a:ext cx="117998" cy="359949"/>
            </a:xfrm>
            <a:custGeom>
              <a:rect b="b" l="l" r="r" t="t"/>
              <a:pathLst>
                <a:path extrusionOk="0" h="11790" w="3865">
                  <a:moveTo>
                    <a:pt x="1515" y="0"/>
                  </a:moveTo>
                  <a:cubicBezTo>
                    <a:pt x="1176" y="0"/>
                    <a:pt x="924" y="96"/>
                    <a:pt x="665" y="294"/>
                  </a:cubicBezTo>
                  <a:cubicBezTo>
                    <a:pt x="0" y="832"/>
                    <a:pt x="32" y="1402"/>
                    <a:pt x="64" y="2225"/>
                  </a:cubicBezTo>
                  <a:cubicBezTo>
                    <a:pt x="95" y="3682"/>
                    <a:pt x="317" y="5076"/>
                    <a:pt x="697" y="6469"/>
                  </a:cubicBezTo>
                  <a:cubicBezTo>
                    <a:pt x="1204" y="8369"/>
                    <a:pt x="2471" y="9921"/>
                    <a:pt x="2977" y="11789"/>
                  </a:cubicBezTo>
                  <a:cubicBezTo>
                    <a:pt x="3262" y="11726"/>
                    <a:pt x="3547" y="11694"/>
                    <a:pt x="3832" y="11694"/>
                  </a:cubicBezTo>
                  <a:cubicBezTo>
                    <a:pt x="3864" y="11061"/>
                    <a:pt x="3769" y="10459"/>
                    <a:pt x="3706" y="9826"/>
                  </a:cubicBezTo>
                  <a:cubicBezTo>
                    <a:pt x="3357" y="6659"/>
                    <a:pt x="3041" y="3524"/>
                    <a:pt x="3041" y="325"/>
                  </a:cubicBezTo>
                  <a:cubicBezTo>
                    <a:pt x="2350" y="111"/>
                    <a:pt x="1881" y="0"/>
                    <a:pt x="1515" y="0"/>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50"/>
            <p:cNvSpPr/>
            <p:nvPr/>
          </p:nvSpPr>
          <p:spPr>
            <a:xfrm>
              <a:off x="1058424" y="2153875"/>
              <a:ext cx="42589" cy="61182"/>
            </a:xfrm>
            <a:custGeom>
              <a:rect b="b" l="l" r="r" t="t"/>
              <a:pathLst>
                <a:path extrusionOk="0" h="2004" w="1395">
                  <a:moveTo>
                    <a:pt x="1278" y="0"/>
                  </a:moveTo>
                  <a:cubicBezTo>
                    <a:pt x="1087" y="0"/>
                    <a:pt x="886" y="61"/>
                    <a:pt x="729" y="166"/>
                  </a:cubicBezTo>
                  <a:cubicBezTo>
                    <a:pt x="539" y="293"/>
                    <a:pt x="381" y="483"/>
                    <a:pt x="254" y="673"/>
                  </a:cubicBezTo>
                  <a:cubicBezTo>
                    <a:pt x="32" y="1117"/>
                    <a:pt x="1" y="1592"/>
                    <a:pt x="191" y="2003"/>
                  </a:cubicBezTo>
                  <a:cubicBezTo>
                    <a:pt x="317" y="1592"/>
                    <a:pt x="412" y="1212"/>
                    <a:pt x="602" y="863"/>
                  </a:cubicBezTo>
                  <a:cubicBezTo>
                    <a:pt x="761" y="515"/>
                    <a:pt x="1014" y="261"/>
                    <a:pt x="1394" y="8"/>
                  </a:cubicBezTo>
                  <a:cubicBezTo>
                    <a:pt x="1356" y="3"/>
                    <a:pt x="1317" y="0"/>
                    <a:pt x="1278" y="0"/>
                  </a:cubicBezTo>
                  <a:close/>
                </a:path>
              </a:pathLst>
            </a:custGeom>
            <a:solidFill>
              <a:srgbClr val="FFBE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0"/>
            <p:cNvSpPr/>
            <p:nvPr/>
          </p:nvSpPr>
          <p:spPr>
            <a:xfrm>
              <a:off x="649445" y="1447930"/>
              <a:ext cx="859572" cy="167854"/>
            </a:xfrm>
            <a:custGeom>
              <a:rect b="b" l="l" r="r" t="t"/>
              <a:pathLst>
                <a:path extrusionOk="0" h="5498" w="28155">
                  <a:moveTo>
                    <a:pt x="27359" y="1"/>
                  </a:moveTo>
                  <a:cubicBezTo>
                    <a:pt x="27198" y="1"/>
                    <a:pt x="26993" y="126"/>
                    <a:pt x="26634" y="266"/>
                  </a:cubicBezTo>
                  <a:cubicBezTo>
                    <a:pt x="25431" y="741"/>
                    <a:pt x="23974" y="868"/>
                    <a:pt x="22707" y="1058"/>
                  </a:cubicBezTo>
                  <a:cubicBezTo>
                    <a:pt x="20839" y="1343"/>
                    <a:pt x="19065" y="1691"/>
                    <a:pt x="17165" y="1786"/>
                  </a:cubicBezTo>
                  <a:cubicBezTo>
                    <a:pt x="14525" y="1876"/>
                    <a:pt x="11901" y="2060"/>
                    <a:pt x="9270" y="2060"/>
                  </a:cubicBezTo>
                  <a:cubicBezTo>
                    <a:pt x="8177" y="2060"/>
                    <a:pt x="7083" y="2028"/>
                    <a:pt x="5986" y="1945"/>
                  </a:cubicBezTo>
                  <a:cubicBezTo>
                    <a:pt x="4561" y="1818"/>
                    <a:pt x="3136" y="1723"/>
                    <a:pt x="1711" y="1533"/>
                  </a:cubicBezTo>
                  <a:cubicBezTo>
                    <a:pt x="1362" y="1470"/>
                    <a:pt x="951" y="1470"/>
                    <a:pt x="666" y="1280"/>
                  </a:cubicBezTo>
                  <a:cubicBezTo>
                    <a:pt x="32" y="2356"/>
                    <a:pt x="1" y="3750"/>
                    <a:pt x="191" y="4858"/>
                  </a:cubicBezTo>
                  <a:cubicBezTo>
                    <a:pt x="2186" y="4985"/>
                    <a:pt x="4149" y="5492"/>
                    <a:pt x="6208" y="5492"/>
                  </a:cubicBezTo>
                  <a:cubicBezTo>
                    <a:pt x="7498" y="5492"/>
                    <a:pt x="8797" y="5497"/>
                    <a:pt x="10099" y="5497"/>
                  </a:cubicBezTo>
                  <a:cubicBezTo>
                    <a:pt x="14006" y="5497"/>
                    <a:pt x="17949" y="5444"/>
                    <a:pt x="21821" y="5016"/>
                  </a:cubicBezTo>
                  <a:cubicBezTo>
                    <a:pt x="23309" y="4858"/>
                    <a:pt x="24829" y="4636"/>
                    <a:pt x="26318" y="4415"/>
                  </a:cubicBezTo>
                  <a:cubicBezTo>
                    <a:pt x="26824" y="4320"/>
                    <a:pt x="27268" y="4383"/>
                    <a:pt x="27648" y="4066"/>
                  </a:cubicBezTo>
                  <a:cubicBezTo>
                    <a:pt x="28154" y="3655"/>
                    <a:pt x="28028" y="2800"/>
                    <a:pt x="28028" y="2198"/>
                  </a:cubicBezTo>
                  <a:cubicBezTo>
                    <a:pt x="28028" y="1596"/>
                    <a:pt x="28091" y="1058"/>
                    <a:pt x="27838" y="520"/>
                  </a:cubicBezTo>
                  <a:cubicBezTo>
                    <a:pt x="27645" y="134"/>
                    <a:pt x="27525" y="1"/>
                    <a:pt x="27359"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0"/>
            <p:cNvSpPr/>
            <p:nvPr/>
          </p:nvSpPr>
          <p:spPr>
            <a:xfrm>
              <a:off x="1019743" y="1440573"/>
              <a:ext cx="221465" cy="221434"/>
            </a:xfrm>
            <a:custGeom>
              <a:rect b="b" l="l" r="r" t="t"/>
              <a:pathLst>
                <a:path extrusionOk="0" h="7253" w="7254">
                  <a:moveTo>
                    <a:pt x="3643" y="0"/>
                  </a:moveTo>
                  <a:cubicBezTo>
                    <a:pt x="1616" y="0"/>
                    <a:pt x="1" y="1616"/>
                    <a:pt x="1" y="3611"/>
                  </a:cubicBezTo>
                  <a:cubicBezTo>
                    <a:pt x="1" y="5638"/>
                    <a:pt x="1616" y="7253"/>
                    <a:pt x="3643" y="7253"/>
                  </a:cubicBezTo>
                  <a:cubicBezTo>
                    <a:pt x="5638" y="7253"/>
                    <a:pt x="7253" y="5638"/>
                    <a:pt x="7253" y="3611"/>
                  </a:cubicBezTo>
                  <a:cubicBezTo>
                    <a:pt x="7253" y="1616"/>
                    <a:pt x="5638" y="0"/>
                    <a:pt x="3643" y="0"/>
                  </a:cubicBezTo>
                  <a:close/>
                </a:path>
              </a:pathLst>
            </a:custGeom>
            <a:solidFill>
              <a:srgbClr val="D8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0"/>
            <p:cNvSpPr/>
            <p:nvPr/>
          </p:nvSpPr>
          <p:spPr>
            <a:xfrm>
              <a:off x="1068102" y="1440573"/>
              <a:ext cx="118945" cy="114121"/>
            </a:xfrm>
            <a:custGeom>
              <a:rect b="b" l="l" r="r" t="t"/>
              <a:pathLst>
                <a:path extrusionOk="0" h="3738" w="3896">
                  <a:moveTo>
                    <a:pt x="2059" y="0"/>
                  </a:moveTo>
                  <a:cubicBezTo>
                    <a:pt x="1267" y="0"/>
                    <a:pt x="570" y="254"/>
                    <a:pt x="0" y="634"/>
                  </a:cubicBezTo>
                  <a:lnTo>
                    <a:pt x="2059" y="3737"/>
                  </a:lnTo>
                  <a:lnTo>
                    <a:pt x="3896" y="507"/>
                  </a:lnTo>
                  <a:cubicBezTo>
                    <a:pt x="3357" y="190"/>
                    <a:pt x="2724" y="0"/>
                    <a:pt x="2059" y="0"/>
                  </a:cubicBezTo>
                  <a:close/>
                </a:path>
              </a:pathLst>
            </a:custGeom>
            <a:solidFill>
              <a:srgbClr val="C6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0"/>
            <p:cNvSpPr/>
            <p:nvPr/>
          </p:nvSpPr>
          <p:spPr>
            <a:xfrm>
              <a:off x="1075827" y="1555640"/>
              <a:ext cx="113175" cy="106367"/>
            </a:xfrm>
            <a:custGeom>
              <a:rect b="b" l="l" r="r" t="t"/>
              <a:pathLst>
                <a:path extrusionOk="0" h="3484" w="3707">
                  <a:moveTo>
                    <a:pt x="1774" y="0"/>
                  </a:moveTo>
                  <a:lnTo>
                    <a:pt x="1" y="3040"/>
                  </a:lnTo>
                  <a:cubicBezTo>
                    <a:pt x="539" y="3325"/>
                    <a:pt x="1141" y="3484"/>
                    <a:pt x="1774" y="3484"/>
                  </a:cubicBezTo>
                  <a:cubicBezTo>
                    <a:pt x="2503" y="3484"/>
                    <a:pt x="3168" y="3294"/>
                    <a:pt x="3706" y="2945"/>
                  </a:cubicBezTo>
                  <a:lnTo>
                    <a:pt x="1774" y="0"/>
                  </a:lnTo>
                  <a:close/>
                </a:path>
              </a:pathLst>
            </a:custGeom>
            <a:solidFill>
              <a:srgbClr val="C6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0"/>
            <p:cNvSpPr/>
            <p:nvPr/>
          </p:nvSpPr>
          <p:spPr>
            <a:xfrm>
              <a:off x="1100006" y="1523706"/>
              <a:ext cx="60938" cy="60968"/>
            </a:xfrm>
            <a:custGeom>
              <a:rect b="b" l="l" r="r" t="t"/>
              <a:pathLst>
                <a:path extrusionOk="0" h="1997" w="1996">
                  <a:moveTo>
                    <a:pt x="1014" y="1"/>
                  </a:moveTo>
                  <a:cubicBezTo>
                    <a:pt x="444" y="1"/>
                    <a:pt x="0" y="444"/>
                    <a:pt x="0" y="1014"/>
                  </a:cubicBezTo>
                  <a:cubicBezTo>
                    <a:pt x="0" y="1553"/>
                    <a:pt x="444" y="1996"/>
                    <a:pt x="1014" y="1996"/>
                  </a:cubicBezTo>
                  <a:cubicBezTo>
                    <a:pt x="1552" y="1996"/>
                    <a:pt x="1996" y="1553"/>
                    <a:pt x="1996" y="1014"/>
                  </a:cubicBezTo>
                  <a:cubicBezTo>
                    <a:pt x="1996" y="444"/>
                    <a:pt x="1552" y="1"/>
                    <a:pt x="10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0"/>
            <p:cNvSpPr/>
            <p:nvPr/>
          </p:nvSpPr>
          <p:spPr>
            <a:xfrm>
              <a:off x="897928" y="2476059"/>
              <a:ext cx="296874" cy="564683"/>
            </a:xfrm>
            <a:custGeom>
              <a:rect b="b" l="l" r="r" t="t"/>
              <a:pathLst>
                <a:path extrusionOk="0" h="18496" w="9724">
                  <a:moveTo>
                    <a:pt x="539" y="1"/>
                  </a:moveTo>
                  <a:cubicBezTo>
                    <a:pt x="539" y="1"/>
                    <a:pt x="1" y="14790"/>
                    <a:pt x="159" y="14885"/>
                  </a:cubicBezTo>
                  <a:cubicBezTo>
                    <a:pt x="286" y="14980"/>
                    <a:pt x="6018" y="18495"/>
                    <a:pt x="6018" y="18495"/>
                  </a:cubicBezTo>
                  <a:lnTo>
                    <a:pt x="9153" y="13270"/>
                  </a:lnTo>
                  <a:lnTo>
                    <a:pt x="9723" y="1996"/>
                  </a:lnTo>
                  <a:lnTo>
                    <a:pt x="4434" y="1426"/>
                  </a:lnTo>
                  <a:lnTo>
                    <a:pt x="539" y="1"/>
                  </a:lnTo>
                  <a:close/>
                </a:path>
              </a:pathLst>
            </a:custGeom>
            <a:solidFill>
              <a:srgbClr val="E5A8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0"/>
            <p:cNvSpPr/>
            <p:nvPr/>
          </p:nvSpPr>
          <p:spPr>
            <a:xfrm>
              <a:off x="1020720" y="2596927"/>
              <a:ext cx="131523" cy="443815"/>
            </a:xfrm>
            <a:custGeom>
              <a:rect b="b" l="l" r="r" t="t"/>
              <a:pathLst>
                <a:path extrusionOk="0" h="14537" w="4308">
                  <a:moveTo>
                    <a:pt x="2249" y="0"/>
                  </a:moveTo>
                  <a:lnTo>
                    <a:pt x="1" y="6144"/>
                  </a:lnTo>
                  <a:lnTo>
                    <a:pt x="1869" y="14536"/>
                  </a:lnTo>
                  <a:lnTo>
                    <a:pt x="4308" y="4276"/>
                  </a:lnTo>
                  <a:lnTo>
                    <a:pt x="3421" y="95"/>
                  </a:lnTo>
                  <a:lnTo>
                    <a:pt x="2249" y="0"/>
                  </a:ln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0"/>
            <p:cNvSpPr/>
            <p:nvPr/>
          </p:nvSpPr>
          <p:spPr>
            <a:xfrm>
              <a:off x="1072926" y="2521548"/>
              <a:ext cx="69639" cy="78309"/>
            </a:xfrm>
            <a:custGeom>
              <a:rect b="b" l="l" r="r" t="t"/>
              <a:pathLst>
                <a:path extrusionOk="0" h="2565" w="2281">
                  <a:moveTo>
                    <a:pt x="891" y="1"/>
                  </a:moveTo>
                  <a:cubicBezTo>
                    <a:pt x="575" y="1"/>
                    <a:pt x="257" y="65"/>
                    <a:pt x="1" y="253"/>
                  </a:cubicBezTo>
                  <a:lnTo>
                    <a:pt x="571" y="2469"/>
                  </a:lnTo>
                  <a:lnTo>
                    <a:pt x="1711" y="2564"/>
                  </a:lnTo>
                  <a:lnTo>
                    <a:pt x="2281" y="316"/>
                  </a:lnTo>
                  <a:cubicBezTo>
                    <a:pt x="2281" y="316"/>
                    <a:pt x="1590" y="1"/>
                    <a:pt x="891" y="1"/>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0"/>
            <p:cNvSpPr/>
            <p:nvPr/>
          </p:nvSpPr>
          <p:spPr>
            <a:xfrm>
              <a:off x="1352367" y="3488311"/>
              <a:ext cx="165350" cy="239538"/>
            </a:xfrm>
            <a:custGeom>
              <a:rect b="b" l="l" r="r" t="t"/>
              <a:pathLst>
                <a:path extrusionOk="0" h="7846" w="5416">
                  <a:moveTo>
                    <a:pt x="1671" y="0"/>
                  </a:moveTo>
                  <a:cubicBezTo>
                    <a:pt x="1641" y="0"/>
                    <a:pt x="1612" y="1"/>
                    <a:pt x="1584" y="2"/>
                  </a:cubicBezTo>
                  <a:cubicBezTo>
                    <a:pt x="1235" y="34"/>
                    <a:pt x="982" y="256"/>
                    <a:pt x="665" y="1111"/>
                  </a:cubicBezTo>
                  <a:cubicBezTo>
                    <a:pt x="0" y="1586"/>
                    <a:pt x="222" y="3391"/>
                    <a:pt x="253" y="4214"/>
                  </a:cubicBezTo>
                  <a:cubicBezTo>
                    <a:pt x="317" y="4230"/>
                    <a:pt x="404" y="4238"/>
                    <a:pt x="487" y="4238"/>
                  </a:cubicBezTo>
                  <a:cubicBezTo>
                    <a:pt x="570" y="4238"/>
                    <a:pt x="649" y="4230"/>
                    <a:pt x="697" y="4214"/>
                  </a:cubicBezTo>
                  <a:cubicBezTo>
                    <a:pt x="823" y="3771"/>
                    <a:pt x="950" y="3391"/>
                    <a:pt x="1204" y="3074"/>
                  </a:cubicBezTo>
                  <a:cubicBezTo>
                    <a:pt x="1267" y="3834"/>
                    <a:pt x="1204" y="4657"/>
                    <a:pt x="1204" y="5418"/>
                  </a:cubicBezTo>
                  <a:cubicBezTo>
                    <a:pt x="1204" y="5861"/>
                    <a:pt x="1077" y="7159"/>
                    <a:pt x="1267" y="7476"/>
                  </a:cubicBezTo>
                  <a:cubicBezTo>
                    <a:pt x="1423" y="7749"/>
                    <a:pt x="1823" y="7846"/>
                    <a:pt x="2280" y="7846"/>
                  </a:cubicBezTo>
                  <a:cubicBezTo>
                    <a:pt x="2940" y="7846"/>
                    <a:pt x="3717" y="7644"/>
                    <a:pt x="4054" y="7476"/>
                  </a:cubicBezTo>
                  <a:cubicBezTo>
                    <a:pt x="5416" y="6779"/>
                    <a:pt x="5035" y="6399"/>
                    <a:pt x="4877" y="4657"/>
                  </a:cubicBezTo>
                  <a:cubicBezTo>
                    <a:pt x="4750" y="3644"/>
                    <a:pt x="4624" y="2884"/>
                    <a:pt x="4307" y="1934"/>
                  </a:cubicBezTo>
                  <a:cubicBezTo>
                    <a:pt x="4149" y="1459"/>
                    <a:pt x="3927" y="1047"/>
                    <a:pt x="3895" y="572"/>
                  </a:cubicBezTo>
                  <a:cubicBezTo>
                    <a:pt x="3289" y="330"/>
                    <a:pt x="2335" y="0"/>
                    <a:pt x="1671" y="0"/>
                  </a:cubicBezTo>
                  <a:close/>
                </a:path>
              </a:pathLst>
            </a:custGeom>
            <a:solidFill>
              <a:srgbClr val="FDC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0"/>
            <p:cNvSpPr/>
            <p:nvPr/>
          </p:nvSpPr>
          <p:spPr>
            <a:xfrm>
              <a:off x="1346567" y="2542767"/>
              <a:ext cx="158573" cy="1002666"/>
            </a:xfrm>
            <a:custGeom>
              <a:rect b="b" l="l" r="r" t="t"/>
              <a:pathLst>
                <a:path extrusionOk="0" h="32842" w="5194">
                  <a:moveTo>
                    <a:pt x="0" y="1"/>
                  </a:moveTo>
                  <a:lnTo>
                    <a:pt x="1584" y="32842"/>
                  </a:lnTo>
                  <a:lnTo>
                    <a:pt x="4465" y="31987"/>
                  </a:lnTo>
                  <a:cubicBezTo>
                    <a:pt x="5194" y="7855"/>
                    <a:pt x="0" y="1"/>
                    <a:pt x="0"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0"/>
            <p:cNvSpPr/>
            <p:nvPr/>
          </p:nvSpPr>
          <p:spPr>
            <a:xfrm>
              <a:off x="1078727" y="2454810"/>
              <a:ext cx="353904" cy="1350708"/>
            </a:xfrm>
            <a:custGeom>
              <a:rect b="b" l="l" r="r" t="t"/>
              <a:pathLst>
                <a:path extrusionOk="0" h="44242" w="11592">
                  <a:moveTo>
                    <a:pt x="4403" y="0"/>
                  </a:moveTo>
                  <a:lnTo>
                    <a:pt x="1" y="19635"/>
                  </a:lnTo>
                  <a:lnTo>
                    <a:pt x="1" y="44242"/>
                  </a:lnTo>
                  <a:lnTo>
                    <a:pt x="11592" y="43608"/>
                  </a:lnTo>
                  <a:lnTo>
                    <a:pt x="8773" y="2882"/>
                  </a:lnTo>
                  <a:lnTo>
                    <a:pt x="4403" y="0"/>
                  </a:lnTo>
                  <a:close/>
                </a:path>
              </a:pathLst>
            </a:custGeom>
            <a:solidFill>
              <a:srgbClr val="E5E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0"/>
            <p:cNvSpPr/>
            <p:nvPr/>
          </p:nvSpPr>
          <p:spPr>
            <a:xfrm>
              <a:off x="1148335" y="2468334"/>
              <a:ext cx="111221" cy="193408"/>
            </a:xfrm>
            <a:custGeom>
              <a:rect b="b" l="l" r="r" t="t"/>
              <a:pathLst>
                <a:path extrusionOk="0" h="6335" w="3643">
                  <a:moveTo>
                    <a:pt x="1996" y="0"/>
                  </a:moveTo>
                  <a:lnTo>
                    <a:pt x="1" y="6334"/>
                  </a:lnTo>
                  <a:lnTo>
                    <a:pt x="3643" y="2946"/>
                  </a:lnTo>
                  <a:lnTo>
                    <a:pt x="3231" y="254"/>
                  </a:lnTo>
                  <a:lnTo>
                    <a:pt x="1996" y="0"/>
                  </a:lnTo>
                  <a:close/>
                </a:path>
              </a:pathLst>
            </a:custGeom>
            <a:solidFill>
              <a:srgbClr val="D8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0"/>
            <p:cNvSpPr/>
            <p:nvPr/>
          </p:nvSpPr>
          <p:spPr>
            <a:xfrm>
              <a:off x="1079704" y="2578548"/>
              <a:ext cx="178906" cy="462194"/>
            </a:xfrm>
            <a:custGeom>
              <a:rect b="b" l="l" r="r" t="t"/>
              <a:pathLst>
                <a:path extrusionOk="0" h="15139" w="5860">
                  <a:moveTo>
                    <a:pt x="2946" y="1"/>
                  </a:moveTo>
                  <a:lnTo>
                    <a:pt x="2597" y="697"/>
                  </a:lnTo>
                  <a:lnTo>
                    <a:pt x="0" y="15138"/>
                  </a:lnTo>
                  <a:lnTo>
                    <a:pt x="5859" y="5543"/>
                  </a:lnTo>
                  <a:lnTo>
                    <a:pt x="2946" y="1"/>
                  </a:lnTo>
                  <a:close/>
                </a:path>
              </a:pathLst>
            </a:custGeom>
            <a:solidFill>
              <a:srgbClr val="D8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0"/>
            <p:cNvSpPr/>
            <p:nvPr/>
          </p:nvSpPr>
          <p:spPr>
            <a:xfrm>
              <a:off x="732608" y="2471235"/>
              <a:ext cx="353904" cy="1331383"/>
            </a:xfrm>
            <a:custGeom>
              <a:rect b="b" l="l" r="r" t="t"/>
              <a:pathLst>
                <a:path extrusionOk="0" h="43609" w="11592">
                  <a:moveTo>
                    <a:pt x="7347" y="0"/>
                  </a:moveTo>
                  <a:lnTo>
                    <a:pt x="2882" y="1204"/>
                  </a:lnTo>
                  <a:lnTo>
                    <a:pt x="0" y="43102"/>
                  </a:lnTo>
                  <a:lnTo>
                    <a:pt x="11591" y="43609"/>
                  </a:lnTo>
                  <a:lnTo>
                    <a:pt x="11591" y="19002"/>
                  </a:lnTo>
                  <a:lnTo>
                    <a:pt x="7347" y="0"/>
                  </a:lnTo>
                  <a:close/>
                </a:path>
              </a:pathLst>
            </a:custGeom>
            <a:solidFill>
              <a:srgbClr val="E5E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0"/>
            <p:cNvSpPr/>
            <p:nvPr/>
          </p:nvSpPr>
          <p:spPr>
            <a:xfrm>
              <a:off x="902752" y="2462534"/>
              <a:ext cx="111221" cy="199208"/>
            </a:xfrm>
            <a:custGeom>
              <a:rect b="b" l="l" r="r" t="t"/>
              <a:pathLst>
                <a:path extrusionOk="0" h="6525" w="3643">
                  <a:moveTo>
                    <a:pt x="2439" y="0"/>
                  </a:moveTo>
                  <a:lnTo>
                    <a:pt x="381" y="444"/>
                  </a:lnTo>
                  <a:lnTo>
                    <a:pt x="1" y="3136"/>
                  </a:lnTo>
                  <a:lnTo>
                    <a:pt x="3643" y="6524"/>
                  </a:lnTo>
                  <a:lnTo>
                    <a:pt x="3643" y="6524"/>
                  </a:lnTo>
                  <a:lnTo>
                    <a:pt x="2439" y="0"/>
                  </a:lnTo>
                  <a:close/>
                </a:path>
              </a:pathLst>
            </a:custGeom>
            <a:solidFill>
              <a:srgbClr val="D8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0"/>
            <p:cNvSpPr/>
            <p:nvPr/>
          </p:nvSpPr>
          <p:spPr>
            <a:xfrm>
              <a:off x="903729" y="2599827"/>
              <a:ext cx="177929" cy="440914"/>
            </a:xfrm>
            <a:custGeom>
              <a:rect b="b" l="l" r="r" t="t"/>
              <a:pathLst>
                <a:path extrusionOk="0" h="14442" w="5828">
                  <a:moveTo>
                    <a:pt x="3263" y="0"/>
                  </a:moveTo>
                  <a:lnTo>
                    <a:pt x="1" y="4846"/>
                  </a:lnTo>
                  <a:lnTo>
                    <a:pt x="5828" y="14441"/>
                  </a:lnTo>
                  <a:lnTo>
                    <a:pt x="3263" y="0"/>
                  </a:lnTo>
                  <a:close/>
                </a:path>
              </a:pathLst>
            </a:custGeom>
            <a:solidFill>
              <a:srgbClr val="D8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0"/>
            <p:cNvSpPr/>
            <p:nvPr/>
          </p:nvSpPr>
          <p:spPr>
            <a:xfrm>
              <a:off x="887304" y="2478012"/>
              <a:ext cx="109267" cy="242713"/>
            </a:xfrm>
            <a:custGeom>
              <a:rect b="b" l="l" r="r" t="t"/>
              <a:pathLst>
                <a:path extrusionOk="0" h="7950" w="3579">
                  <a:moveTo>
                    <a:pt x="3326" y="0"/>
                  </a:moveTo>
                  <a:cubicBezTo>
                    <a:pt x="3294" y="32"/>
                    <a:pt x="0" y="3389"/>
                    <a:pt x="824" y="7949"/>
                  </a:cubicBezTo>
                  <a:lnTo>
                    <a:pt x="1204" y="7886"/>
                  </a:lnTo>
                  <a:cubicBezTo>
                    <a:pt x="412" y="3547"/>
                    <a:pt x="3547" y="285"/>
                    <a:pt x="3579" y="254"/>
                  </a:cubicBezTo>
                  <a:lnTo>
                    <a:pt x="3326" y="0"/>
                  </a:ln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0"/>
            <p:cNvSpPr/>
            <p:nvPr/>
          </p:nvSpPr>
          <p:spPr>
            <a:xfrm>
              <a:off x="834121" y="2714895"/>
              <a:ext cx="161504" cy="196277"/>
            </a:xfrm>
            <a:custGeom>
              <a:rect b="b" l="l" r="r" t="t"/>
              <a:pathLst>
                <a:path extrusionOk="0" h="6429" w="5290">
                  <a:moveTo>
                    <a:pt x="2661" y="285"/>
                  </a:moveTo>
                  <a:cubicBezTo>
                    <a:pt x="2661" y="285"/>
                    <a:pt x="2661" y="285"/>
                    <a:pt x="2692" y="317"/>
                  </a:cubicBezTo>
                  <a:cubicBezTo>
                    <a:pt x="3991" y="317"/>
                    <a:pt x="4054" y="1488"/>
                    <a:pt x="4054" y="1552"/>
                  </a:cubicBezTo>
                  <a:cubicBezTo>
                    <a:pt x="4244" y="2597"/>
                    <a:pt x="4086" y="3484"/>
                    <a:pt x="3547" y="4212"/>
                  </a:cubicBezTo>
                  <a:cubicBezTo>
                    <a:pt x="3231" y="4655"/>
                    <a:pt x="2819" y="5004"/>
                    <a:pt x="2407" y="5257"/>
                  </a:cubicBezTo>
                  <a:cubicBezTo>
                    <a:pt x="1964" y="5035"/>
                    <a:pt x="1616" y="4750"/>
                    <a:pt x="1362" y="4402"/>
                  </a:cubicBezTo>
                  <a:cubicBezTo>
                    <a:pt x="476" y="3167"/>
                    <a:pt x="951" y="1583"/>
                    <a:pt x="951" y="1583"/>
                  </a:cubicBezTo>
                  <a:cubicBezTo>
                    <a:pt x="1172" y="792"/>
                    <a:pt x="1394" y="285"/>
                    <a:pt x="2661" y="285"/>
                  </a:cubicBezTo>
                  <a:close/>
                  <a:moveTo>
                    <a:pt x="2661" y="0"/>
                  </a:moveTo>
                  <a:cubicBezTo>
                    <a:pt x="1204" y="0"/>
                    <a:pt x="919" y="633"/>
                    <a:pt x="666" y="1488"/>
                  </a:cubicBezTo>
                  <a:cubicBezTo>
                    <a:pt x="634" y="1552"/>
                    <a:pt x="127" y="3230"/>
                    <a:pt x="1109" y="4560"/>
                  </a:cubicBezTo>
                  <a:cubicBezTo>
                    <a:pt x="1362" y="4909"/>
                    <a:pt x="1679" y="5194"/>
                    <a:pt x="2091" y="5447"/>
                  </a:cubicBezTo>
                  <a:cubicBezTo>
                    <a:pt x="1077" y="5985"/>
                    <a:pt x="32" y="6144"/>
                    <a:pt x="0" y="6144"/>
                  </a:cubicBezTo>
                  <a:lnTo>
                    <a:pt x="64" y="6429"/>
                  </a:lnTo>
                  <a:cubicBezTo>
                    <a:pt x="127" y="6429"/>
                    <a:pt x="1299" y="6239"/>
                    <a:pt x="2407" y="5605"/>
                  </a:cubicBezTo>
                  <a:cubicBezTo>
                    <a:pt x="3167" y="5954"/>
                    <a:pt x="4117" y="6112"/>
                    <a:pt x="5289" y="6112"/>
                  </a:cubicBezTo>
                  <a:lnTo>
                    <a:pt x="5289" y="5827"/>
                  </a:lnTo>
                  <a:cubicBezTo>
                    <a:pt x="4244" y="5827"/>
                    <a:pt x="3389" y="5669"/>
                    <a:pt x="2724" y="5415"/>
                  </a:cubicBezTo>
                  <a:cubicBezTo>
                    <a:pt x="3136" y="5130"/>
                    <a:pt x="3484" y="4814"/>
                    <a:pt x="3801" y="4402"/>
                  </a:cubicBezTo>
                  <a:cubicBezTo>
                    <a:pt x="4371" y="3579"/>
                    <a:pt x="4561" y="2629"/>
                    <a:pt x="4371" y="1520"/>
                  </a:cubicBezTo>
                  <a:cubicBezTo>
                    <a:pt x="4371" y="1520"/>
                    <a:pt x="4276" y="0"/>
                    <a:pt x="2692" y="0"/>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0"/>
            <p:cNvSpPr/>
            <p:nvPr/>
          </p:nvSpPr>
          <p:spPr>
            <a:xfrm>
              <a:off x="975291" y="2886901"/>
              <a:ext cx="49398" cy="22867"/>
            </a:xfrm>
            <a:custGeom>
              <a:rect b="b" l="l" r="r" t="t"/>
              <a:pathLst>
                <a:path extrusionOk="0" h="749" w="1618">
                  <a:moveTo>
                    <a:pt x="497" y="1"/>
                  </a:moveTo>
                  <a:cubicBezTo>
                    <a:pt x="318" y="1"/>
                    <a:pt x="159" y="16"/>
                    <a:pt x="95" y="66"/>
                  </a:cubicBezTo>
                  <a:cubicBezTo>
                    <a:pt x="0" y="130"/>
                    <a:pt x="0" y="288"/>
                    <a:pt x="32" y="383"/>
                  </a:cubicBezTo>
                  <a:cubicBezTo>
                    <a:pt x="95" y="636"/>
                    <a:pt x="0" y="605"/>
                    <a:pt x="254" y="668"/>
                  </a:cubicBezTo>
                  <a:cubicBezTo>
                    <a:pt x="411" y="717"/>
                    <a:pt x="606" y="748"/>
                    <a:pt x="797" y="748"/>
                  </a:cubicBezTo>
                  <a:cubicBezTo>
                    <a:pt x="1217" y="748"/>
                    <a:pt x="1617" y="598"/>
                    <a:pt x="1552" y="161"/>
                  </a:cubicBezTo>
                  <a:cubicBezTo>
                    <a:pt x="1520" y="66"/>
                    <a:pt x="1362" y="66"/>
                    <a:pt x="1172" y="35"/>
                  </a:cubicBezTo>
                  <a:cubicBezTo>
                    <a:pt x="1077" y="35"/>
                    <a:pt x="765" y="1"/>
                    <a:pt x="497" y="1"/>
                  </a:cubicBezTo>
                  <a:close/>
                </a:path>
              </a:pathLst>
            </a:custGeom>
            <a:solidFill>
              <a:srgbClr val="3063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0"/>
            <p:cNvSpPr/>
            <p:nvPr/>
          </p:nvSpPr>
          <p:spPr>
            <a:xfrm>
              <a:off x="794706" y="2895358"/>
              <a:ext cx="49123" cy="23111"/>
            </a:xfrm>
            <a:custGeom>
              <a:rect b="b" l="l" r="r" t="t"/>
              <a:pathLst>
                <a:path extrusionOk="0" h="757" w="1609">
                  <a:moveTo>
                    <a:pt x="1213" y="1"/>
                  </a:moveTo>
                  <a:cubicBezTo>
                    <a:pt x="929" y="1"/>
                    <a:pt x="542" y="43"/>
                    <a:pt x="436" y="43"/>
                  </a:cubicBezTo>
                  <a:cubicBezTo>
                    <a:pt x="246" y="43"/>
                    <a:pt x="120" y="74"/>
                    <a:pt x="88" y="169"/>
                  </a:cubicBezTo>
                  <a:cubicBezTo>
                    <a:pt x="1" y="606"/>
                    <a:pt x="394" y="756"/>
                    <a:pt x="813" y="756"/>
                  </a:cubicBezTo>
                  <a:cubicBezTo>
                    <a:pt x="1002" y="756"/>
                    <a:pt x="1197" y="726"/>
                    <a:pt x="1355" y="676"/>
                  </a:cubicBezTo>
                  <a:cubicBezTo>
                    <a:pt x="1608" y="581"/>
                    <a:pt x="1545" y="613"/>
                    <a:pt x="1576" y="391"/>
                  </a:cubicBezTo>
                  <a:cubicBezTo>
                    <a:pt x="1608" y="264"/>
                    <a:pt x="1608" y="106"/>
                    <a:pt x="1513" y="43"/>
                  </a:cubicBezTo>
                  <a:cubicBezTo>
                    <a:pt x="1471" y="11"/>
                    <a:pt x="1355" y="1"/>
                    <a:pt x="1213" y="1"/>
                  </a:cubicBezTo>
                  <a:close/>
                </a:path>
              </a:pathLst>
            </a:custGeom>
            <a:solidFill>
              <a:srgbClr val="3063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0"/>
            <p:cNvSpPr/>
            <p:nvPr/>
          </p:nvSpPr>
          <p:spPr>
            <a:xfrm>
              <a:off x="1223775" y="2490560"/>
              <a:ext cx="104443" cy="383884"/>
            </a:xfrm>
            <a:custGeom>
              <a:rect b="b" l="l" r="r" t="t"/>
              <a:pathLst>
                <a:path extrusionOk="0" h="12574" w="3421">
                  <a:moveTo>
                    <a:pt x="253" y="1"/>
                  </a:moveTo>
                  <a:lnTo>
                    <a:pt x="0" y="286"/>
                  </a:lnTo>
                  <a:cubicBezTo>
                    <a:pt x="380" y="634"/>
                    <a:pt x="1457" y="2344"/>
                    <a:pt x="1710" y="3294"/>
                  </a:cubicBezTo>
                  <a:cubicBezTo>
                    <a:pt x="2217" y="5416"/>
                    <a:pt x="3009" y="8583"/>
                    <a:pt x="1520" y="12415"/>
                  </a:cubicBezTo>
                  <a:lnTo>
                    <a:pt x="1900" y="12573"/>
                  </a:lnTo>
                  <a:cubicBezTo>
                    <a:pt x="3420" y="8615"/>
                    <a:pt x="2629" y="5353"/>
                    <a:pt x="2090" y="3199"/>
                  </a:cubicBezTo>
                  <a:cubicBezTo>
                    <a:pt x="1837" y="2186"/>
                    <a:pt x="728" y="381"/>
                    <a:pt x="253" y="1"/>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0"/>
            <p:cNvSpPr/>
            <p:nvPr/>
          </p:nvSpPr>
          <p:spPr>
            <a:xfrm>
              <a:off x="1223775" y="2841533"/>
              <a:ext cx="87987" cy="79317"/>
            </a:xfrm>
            <a:custGeom>
              <a:rect b="b" l="l" r="r" t="t"/>
              <a:pathLst>
                <a:path extrusionOk="0" h="2598" w="2882">
                  <a:moveTo>
                    <a:pt x="1457" y="1"/>
                  </a:moveTo>
                  <a:cubicBezTo>
                    <a:pt x="633" y="1"/>
                    <a:pt x="0" y="602"/>
                    <a:pt x="0" y="1299"/>
                  </a:cubicBezTo>
                  <a:cubicBezTo>
                    <a:pt x="0" y="2027"/>
                    <a:pt x="633" y="2598"/>
                    <a:pt x="1457" y="2598"/>
                  </a:cubicBezTo>
                  <a:cubicBezTo>
                    <a:pt x="2249" y="2598"/>
                    <a:pt x="2882" y="2027"/>
                    <a:pt x="2882" y="1299"/>
                  </a:cubicBezTo>
                  <a:cubicBezTo>
                    <a:pt x="2882" y="602"/>
                    <a:pt x="2249" y="1"/>
                    <a:pt x="1457" y="1"/>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0"/>
            <p:cNvSpPr/>
            <p:nvPr/>
          </p:nvSpPr>
          <p:spPr>
            <a:xfrm>
              <a:off x="1236323" y="2853135"/>
              <a:ext cx="64815" cy="58038"/>
            </a:xfrm>
            <a:custGeom>
              <a:rect b="b" l="l" r="r" t="t"/>
              <a:pathLst>
                <a:path extrusionOk="0" h="1901" w="2123">
                  <a:moveTo>
                    <a:pt x="1046" y="1"/>
                  </a:moveTo>
                  <a:cubicBezTo>
                    <a:pt x="476" y="1"/>
                    <a:pt x="1" y="444"/>
                    <a:pt x="1" y="951"/>
                  </a:cubicBezTo>
                  <a:cubicBezTo>
                    <a:pt x="1" y="1489"/>
                    <a:pt x="476" y="1901"/>
                    <a:pt x="1046" y="1901"/>
                  </a:cubicBezTo>
                  <a:cubicBezTo>
                    <a:pt x="1648" y="1901"/>
                    <a:pt x="2123" y="1489"/>
                    <a:pt x="2123" y="951"/>
                  </a:cubicBezTo>
                  <a:cubicBezTo>
                    <a:pt x="2123" y="444"/>
                    <a:pt x="1648" y="1"/>
                    <a:pt x="10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0"/>
            <p:cNvSpPr/>
            <p:nvPr/>
          </p:nvSpPr>
          <p:spPr>
            <a:xfrm>
              <a:off x="957889" y="2445132"/>
              <a:ext cx="305544" cy="167304"/>
            </a:xfrm>
            <a:custGeom>
              <a:rect b="b" l="l" r="r" t="t"/>
              <a:pathLst>
                <a:path extrusionOk="0" h="5480" w="10008">
                  <a:moveTo>
                    <a:pt x="1964" y="0"/>
                  </a:moveTo>
                  <a:lnTo>
                    <a:pt x="0" y="634"/>
                  </a:lnTo>
                  <a:lnTo>
                    <a:pt x="2534" y="5384"/>
                  </a:lnTo>
                  <a:lnTo>
                    <a:pt x="5289" y="2819"/>
                  </a:lnTo>
                  <a:lnTo>
                    <a:pt x="7157" y="5479"/>
                  </a:lnTo>
                  <a:lnTo>
                    <a:pt x="10008" y="760"/>
                  </a:lnTo>
                  <a:lnTo>
                    <a:pt x="8424" y="317"/>
                  </a:lnTo>
                  <a:lnTo>
                    <a:pt x="5289" y="2281"/>
                  </a:lnTo>
                  <a:lnTo>
                    <a:pt x="1964" y="0"/>
                  </a:lnTo>
                  <a:close/>
                </a:path>
              </a:pathLst>
            </a:custGeom>
            <a:solidFill>
              <a:srgbClr val="F2B9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0"/>
            <p:cNvSpPr/>
            <p:nvPr/>
          </p:nvSpPr>
          <p:spPr>
            <a:xfrm>
              <a:off x="1665605" y="2579525"/>
              <a:ext cx="576284" cy="460240"/>
            </a:xfrm>
            <a:custGeom>
              <a:rect b="b" l="l" r="r" t="t"/>
              <a:pathLst>
                <a:path extrusionOk="0" h="15075" w="18876">
                  <a:moveTo>
                    <a:pt x="18179" y="0"/>
                  </a:moveTo>
                  <a:lnTo>
                    <a:pt x="1" y="14156"/>
                  </a:lnTo>
                  <a:lnTo>
                    <a:pt x="729" y="15075"/>
                  </a:lnTo>
                  <a:lnTo>
                    <a:pt x="18876" y="919"/>
                  </a:lnTo>
                  <a:lnTo>
                    <a:pt x="18179" y="0"/>
                  </a:ln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0"/>
            <p:cNvSpPr/>
            <p:nvPr/>
          </p:nvSpPr>
          <p:spPr>
            <a:xfrm>
              <a:off x="1647257" y="2906318"/>
              <a:ext cx="249461" cy="149139"/>
            </a:xfrm>
            <a:custGeom>
              <a:rect b="b" l="l" r="r" t="t"/>
              <a:pathLst>
                <a:path extrusionOk="0" h="4885" w="8171">
                  <a:moveTo>
                    <a:pt x="2808" y="1"/>
                  </a:moveTo>
                  <a:cubicBezTo>
                    <a:pt x="2105" y="1"/>
                    <a:pt x="1409" y="85"/>
                    <a:pt x="1140" y="444"/>
                  </a:cubicBezTo>
                  <a:cubicBezTo>
                    <a:pt x="285" y="761"/>
                    <a:pt x="63" y="1046"/>
                    <a:pt x="32" y="1362"/>
                  </a:cubicBezTo>
                  <a:cubicBezTo>
                    <a:pt x="0" y="2027"/>
                    <a:pt x="349" y="3041"/>
                    <a:pt x="570" y="3674"/>
                  </a:cubicBezTo>
                  <a:cubicBezTo>
                    <a:pt x="1045" y="3737"/>
                    <a:pt x="1489" y="3959"/>
                    <a:pt x="1932" y="4117"/>
                  </a:cubicBezTo>
                  <a:cubicBezTo>
                    <a:pt x="2914" y="4434"/>
                    <a:pt x="3642" y="4561"/>
                    <a:pt x="4687" y="4687"/>
                  </a:cubicBezTo>
                  <a:cubicBezTo>
                    <a:pt x="5417" y="4769"/>
                    <a:pt x="5905" y="4884"/>
                    <a:pt x="6279" y="4884"/>
                  </a:cubicBezTo>
                  <a:cubicBezTo>
                    <a:pt x="6780" y="4884"/>
                    <a:pt x="7075" y="4676"/>
                    <a:pt x="7474" y="3896"/>
                  </a:cubicBezTo>
                  <a:cubicBezTo>
                    <a:pt x="7759" y="3326"/>
                    <a:pt x="8171" y="1489"/>
                    <a:pt x="7506" y="1109"/>
                  </a:cubicBezTo>
                  <a:cubicBezTo>
                    <a:pt x="7370" y="1027"/>
                    <a:pt x="7054" y="1004"/>
                    <a:pt x="6702" y="1004"/>
                  </a:cubicBezTo>
                  <a:cubicBezTo>
                    <a:pt x="6233" y="1004"/>
                    <a:pt x="5701" y="1046"/>
                    <a:pt x="5447" y="1046"/>
                  </a:cubicBezTo>
                  <a:cubicBezTo>
                    <a:pt x="5268" y="1038"/>
                    <a:pt x="5089" y="1036"/>
                    <a:pt x="4910" y="1036"/>
                  </a:cubicBezTo>
                  <a:cubicBezTo>
                    <a:pt x="4590" y="1036"/>
                    <a:pt x="4272" y="1043"/>
                    <a:pt x="3957" y="1043"/>
                  </a:cubicBezTo>
                  <a:cubicBezTo>
                    <a:pt x="3670" y="1043"/>
                    <a:pt x="3384" y="1037"/>
                    <a:pt x="3104" y="1014"/>
                  </a:cubicBezTo>
                  <a:cubicBezTo>
                    <a:pt x="3420" y="761"/>
                    <a:pt x="3800" y="634"/>
                    <a:pt x="4244" y="507"/>
                  </a:cubicBezTo>
                  <a:cubicBezTo>
                    <a:pt x="4275" y="412"/>
                    <a:pt x="4275" y="191"/>
                    <a:pt x="4244" y="64"/>
                  </a:cubicBezTo>
                  <a:cubicBezTo>
                    <a:pt x="3887" y="50"/>
                    <a:pt x="3345" y="1"/>
                    <a:pt x="2808" y="1"/>
                  </a:cubicBezTo>
                  <a:close/>
                </a:path>
              </a:pathLst>
            </a:custGeom>
            <a:solidFill>
              <a:srgbClr val="FDC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0"/>
            <p:cNvSpPr/>
            <p:nvPr/>
          </p:nvSpPr>
          <p:spPr>
            <a:xfrm>
              <a:off x="700704" y="2507962"/>
              <a:ext cx="988134" cy="530917"/>
            </a:xfrm>
            <a:custGeom>
              <a:rect b="b" l="l" r="r" t="t"/>
              <a:pathLst>
                <a:path extrusionOk="0" h="17390" w="32366">
                  <a:moveTo>
                    <a:pt x="3927" y="1"/>
                  </a:moveTo>
                  <a:cubicBezTo>
                    <a:pt x="3927" y="1"/>
                    <a:pt x="0" y="3991"/>
                    <a:pt x="1805" y="7031"/>
                  </a:cubicBezTo>
                  <a:lnTo>
                    <a:pt x="11464" y="16595"/>
                  </a:lnTo>
                  <a:cubicBezTo>
                    <a:pt x="12006" y="17107"/>
                    <a:pt x="12747" y="17390"/>
                    <a:pt x="13499" y="17390"/>
                  </a:cubicBezTo>
                  <a:cubicBezTo>
                    <a:pt x="13538" y="17390"/>
                    <a:pt x="13578" y="17389"/>
                    <a:pt x="13618" y="17387"/>
                  </a:cubicBezTo>
                  <a:lnTo>
                    <a:pt x="32366" y="16849"/>
                  </a:lnTo>
                  <a:lnTo>
                    <a:pt x="32113" y="13175"/>
                  </a:lnTo>
                  <a:lnTo>
                    <a:pt x="13935" y="12225"/>
                  </a:lnTo>
                  <a:lnTo>
                    <a:pt x="3927" y="1"/>
                  </a:ln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 name="Google Shape;729;p50"/>
          <p:cNvGrpSpPr/>
          <p:nvPr/>
        </p:nvGrpSpPr>
        <p:grpSpPr>
          <a:xfrm>
            <a:off x="2345189" y="2713908"/>
            <a:ext cx="403260" cy="672279"/>
            <a:chOff x="2156797" y="2898594"/>
            <a:chExt cx="398439" cy="664241"/>
          </a:xfrm>
        </p:grpSpPr>
        <p:sp>
          <p:nvSpPr>
            <p:cNvPr id="730" name="Google Shape;730;p50"/>
            <p:cNvSpPr/>
            <p:nvPr/>
          </p:nvSpPr>
          <p:spPr>
            <a:xfrm>
              <a:off x="2231313" y="2898594"/>
              <a:ext cx="144102" cy="318123"/>
            </a:xfrm>
            <a:custGeom>
              <a:rect b="b" l="l" r="r" t="t"/>
              <a:pathLst>
                <a:path extrusionOk="0" h="10420" w="4720">
                  <a:moveTo>
                    <a:pt x="2376" y="0"/>
                  </a:moveTo>
                  <a:cubicBezTo>
                    <a:pt x="1837" y="0"/>
                    <a:pt x="1362" y="348"/>
                    <a:pt x="1362" y="792"/>
                  </a:cubicBezTo>
                  <a:cubicBezTo>
                    <a:pt x="1362" y="1235"/>
                    <a:pt x="1837" y="1584"/>
                    <a:pt x="2376" y="1584"/>
                  </a:cubicBezTo>
                  <a:cubicBezTo>
                    <a:pt x="2946" y="1584"/>
                    <a:pt x="3421" y="1235"/>
                    <a:pt x="3421" y="792"/>
                  </a:cubicBezTo>
                  <a:cubicBezTo>
                    <a:pt x="3421" y="380"/>
                    <a:pt x="2946" y="0"/>
                    <a:pt x="2376" y="0"/>
                  </a:cubicBezTo>
                  <a:close/>
                  <a:moveTo>
                    <a:pt x="919" y="1869"/>
                  </a:moveTo>
                  <a:cubicBezTo>
                    <a:pt x="412" y="1869"/>
                    <a:pt x="1" y="2217"/>
                    <a:pt x="1" y="2597"/>
                  </a:cubicBezTo>
                  <a:lnTo>
                    <a:pt x="1" y="5511"/>
                  </a:lnTo>
                  <a:cubicBezTo>
                    <a:pt x="1" y="5669"/>
                    <a:pt x="191" y="5827"/>
                    <a:pt x="412" y="5827"/>
                  </a:cubicBezTo>
                  <a:cubicBezTo>
                    <a:pt x="634" y="5827"/>
                    <a:pt x="824" y="5669"/>
                    <a:pt x="824" y="5511"/>
                  </a:cubicBezTo>
                  <a:lnTo>
                    <a:pt x="824" y="2850"/>
                  </a:lnTo>
                  <a:lnTo>
                    <a:pt x="982" y="2850"/>
                  </a:lnTo>
                  <a:lnTo>
                    <a:pt x="982" y="9944"/>
                  </a:lnTo>
                  <a:cubicBezTo>
                    <a:pt x="982" y="10198"/>
                    <a:pt x="1267" y="10419"/>
                    <a:pt x="1584" y="10419"/>
                  </a:cubicBezTo>
                  <a:cubicBezTo>
                    <a:pt x="1932" y="10419"/>
                    <a:pt x="2217" y="10198"/>
                    <a:pt x="2217" y="9944"/>
                  </a:cubicBezTo>
                  <a:lnTo>
                    <a:pt x="2217" y="6049"/>
                  </a:lnTo>
                  <a:lnTo>
                    <a:pt x="2534" y="6049"/>
                  </a:lnTo>
                  <a:lnTo>
                    <a:pt x="2534" y="9944"/>
                  </a:lnTo>
                  <a:cubicBezTo>
                    <a:pt x="2534" y="10198"/>
                    <a:pt x="2819" y="10419"/>
                    <a:pt x="3136" y="10419"/>
                  </a:cubicBezTo>
                  <a:cubicBezTo>
                    <a:pt x="3484" y="10419"/>
                    <a:pt x="3737" y="10198"/>
                    <a:pt x="3737" y="9944"/>
                  </a:cubicBezTo>
                  <a:lnTo>
                    <a:pt x="3737" y="2850"/>
                  </a:lnTo>
                  <a:lnTo>
                    <a:pt x="3928" y="2850"/>
                  </a:lnTo>
                  <a:lnTo>
                    <a:pt x="3928" y="5479"/>
                  </a:lnTo>
                  <a:cubicBezTo>
                    <a:pt x="3928" y="5669"/>
                    <a:pt x="4086" y="5796"/>
                    <a:pt x="4308" y="5796"/>
                  </a:cubicBezTo>
                  <a:cubicBezTo>
                    <a:pt x="4561" y="5796"/>
                    <a:pt x="4719" y="5669"/>
                    <a:pt x="4719" y="5479"/>
                  </a:cubicBezTo>
                  <a:lnTo>
                    <a:pt x="4719" y="2597"/>
                  </a:lnTo>
                  <a:cubicBezTo>
                    <a:pt x="4719" y="2217"/>
                    <a:pt x="4308" y="1869"/>
                    <a:pt x="3801" y="1869"/>
                  </a:cubicBezTo>
                  <a:close/>
                </a:path>
              </a:pathLst>
            </a:custGeom>
            <a:solidFill>
              <a:srgbClr val="8CD8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1" name="Google Shape;731;p50"/>
            <p:cNvSpPr/>
            <p:nvPr/>
          </p:nvSpPr>
          <p:spPr>
            <a:xfrm>
              <a:off x="2411135" y="2898594"/>
              <a:ext cx="144102" cy="318123"/>
            </a:xfrm>
            <a:custGeom>
              <a:rect b="b" l="l" r="r" t="t"/>
              <a:pathLst>
                <a:path extrusionOk="0" h="10420" w="4720">
                  <a:moveTo>
                    <a:pt x="2376" y="0"/>
                  </a:moveTo>
                  <a:cubicBezTo>
                    <a:pt x="1806" y="0"/>
                    <a:pt x="1363" y="348"/>
                    <a:pt x="1363" y="792"/>
                  </a:cubicBezTo>
                  <a:cubicBezTo>
                    <a:pt x="1363" y="1235"/>
                    <a:pt x="1806" y="1584"/>
                    <a:pt x="2376" y="1584"/>
                  </a:cubicBezTo>
                  <a:cubicBezTo>
                    <a:pt x="2946" y="1584"/>
                    <a:pt x="3390" y="1235"/>
                    <a:pt x="3390" y="792"/>
                  </a:cubicBezTo>
                  <a:cubicBezTo>
                    <a:pt x="3390" y="380"/>
                    <a:pt x="2946" y="0"/>
                    <a:pt x="2376" y="0"/>
                  </a:cubicBezTo>
                  <a:close/>
                  <a:moveTo>
                    <a:pt x="919" y="1869"/>
                  </a:moveTo>
                  <a:cubicBezTo>
                    <a:pt x="413" y="1869"/>
                    <a:pt x="1" y="2217"/>
                    <a:pt x="1" y="2597"/>
                  </a:cubicBezTo>
                  <a:lnTo>
                    <a:pt x="1" y="5511"/>
                  </a:lnTo>
                  <a:cubicBezTo>
                    <a:pt x="1" y="5669"/>
                    <a:pt x="159" y="5827"/>
                    <a:pt x="413" y="5827"/>
                  </a:cubicBezTo>
                  <a:cubicBezTo>
                    <a:pt x="634" y="5827"/>
                    <a:pt x="793" y="5669"/>
                    <a:pt x="793" y="5511"/>
                  </a:cubicBezTo>
                  <a:lnTo>
                    <a:pt x="793" y="2850"/>
                  </a:lnTo>
                  <a:lnTo>
                    <a:pt x="983" y="2850"/>
                  </a:lnTo>
                  <a:lnTo>
                    <a:pt x="983" y="9944"/>
                  </a:lnTo>
                  <a:cubicBezTo>
                    <a:pt x="983" y="10198"/>
                    <a:pt x="1236" y="10419"/>
                    <a:pt x="1584" y="10419"/>
                  </a:cubicBezTo>
                  <a:cubicBezTo>
                    <a:pt x="1933" y="10419"/>
                    <a:pt x="2186" y="10198"/>
                    <a:pt x="2186" y="9944"/>
                  </a:cubicBezTo>
                  <a:lnTo>
                    <a:pt x="2186" y="6049"/>
                  </a:lnTo>
                  <a:lnTo>
                    <a:pt x="2535" y="6049"/>
                  </a:lnTo>
                  <a:lnTo>
                    <a:pt x="2535" y="9944"/>
                  </a:lnTo>
                  <a:cubicBezTo>
                    <a:pt x="2535" y="10198"/>
                    <a:pt x="2788" y="10419"/>
                    <a:pt x="3136" y="10419"/>
                  </a:cubicBezTo>
                  <a:cubicBezTo>
                    <a:pt x="3485" y="10419"/>
                    <a:pt x="3738" y="10198"/>
                    <a:pt x="3738" y="9944"/>
                  </a:cubicBezTo>
                  <a:lnTo>
                    <a:pt x="3738" y="2850"/>
                  </a:lnTo>
                  <a:lnTo>
                    <a:pt x="3896" y="2850"/>
                  </a:lnTo>
                  <a:lnTo>
                    <a:pt x="3896" y="5479"/>
                  </a:lnTo>
                  <a:cubicBezTo>
                    <a:pt x="3896" y="5669"/>
                    <a:pt x="4086" y="5796"/>
                    <a:pt x="4308" y="5796"/>
                  </a:cubicBezTo>
                  <a:cubicBezTo>
                    <a:pt x="4530" y="5796"/>
                    <a:pt x="4720" y="5669"/>
                    <a:pt x="4720" y="5479"/>
                  </a:cubicBezTo>
                  <a:lnTo>
                    <a:pt x="4720" y="2597"/>
                  </a:lnTo>
                  <a:cubicBezTo>
                    <a:pt x="4720" y="2217"/>
                    <a:pt x="4308" y="1869"/>
                    <a:pt x="3801" y="1869"/>
                  </a:cubicBezTo>
                  <a:close/>
                </a:path>
              </a:pathLst>
            </a:custGeom>
            <a:solidFill>
              <a:srgbClr val="8CD8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2" name="Google Shape;732;p50"/>
            <p:cNvSpPr/>
            <p:nvPr/>
          </p:nvSpPr>
          <p:spPr>
            <a:xfrm>
              <a:off x="2156797" y="3244712"/>
              <a:ext cx="144102" cy="318123"/>
            </a:xfrm>
            <a:custGeom>
              <a:rect b="b" l="l" r="r" t="t"/>
              <a:pathLst>
                <a:path extrusionOk="0" h="10420" w="4720">
                  <a:moveTo>
                    <a:pt x="2376" y="1"/>
                  </a:moveTo>
                  <a:cubicBezTo>
                    <a:pt x="1837" y="1"/>
                    <a:pt x="1362" y="349"/>
                    <a:pt x="1362" y="792"/>
                  </a:cubicBezTo>
                  <a:cubicBezTo>
                    <a:pt x="1362" y="1236"/>
                    <a:pt x="1837" y="1584"/>
                    <a:pt x="2376" y="1584"/>
                  </a:cubicBezTo>
                  <a:cubicBezTo>
                    <a:pt x="2946" y="1584"/>
                    <a:pt x="3421" y="1236"/>
                    <a:pt x="3421" y="792"/>
                  </a:cubicBezTo>
                  <a:cubicBezTo>
                    <a:pt x="3421" y="381"/>
                    <a:pt x="2946" y="1"/>
                    <a:pt x="2376" y="1"/>
                  </a:cubicBezTo>
                  <a:close/>
                  <a:moveTo>
                    <a:pt x="919" y="1869"/>
                  </a:moveTo>
                  <a:cubicBezTo>
                    <a:pt x="412" y="1869"/>
                    <a:pt x="1" y="2217"/>
                    <a:pt x="1" y="2597"/>
                  </a:cubicBezTo>
                  <a:lnTo>
                    <a:pt x="1" y="5511"/>
                  </a:lnTo>
                  <a:cubicBezTo>
                    <a:pt x="1" y="5669"/>
                    <a:pt x="191" y="5828"/>
                    <a:pt x="412" y="5828"/>
                  </a:cubicBezTo>
                  <a:cubicBezTo>
                    <a:pt x="634" y="5828"/>
                    <a:pt x="824" y="5669"/>
                    <a:pt x="824" y="5511"/>
                  </a:cubicBezTo>
                  <a:lnTo>
                    <a:pt x="824" y="2851"/>
                  </a:lnTo>
                  <a:lnTo>
                    <a:pt x="982" y="2851"/>
                  </a:lnTo>
                  <a:lnTo>
                    <a:pt x="982" y="9945"/>
                  </a:lnTo>
                  <a:cubicBezTo>
                    <a:pt x="982" y="10198"/>
                    <a:pt x="1267" y="10420"/>
                    <a:pt x="1584" y="10420"/>
                  </a:cubicBezTo>
                  <a:cubicBezTo>
                    <a:pt x="1932" y="10420"/>
                    <a:pt x="2217" y="10198"/>
                    <a:pt x="2217" y="9945"/>
                  </a:cubicBezTo>
                  <a:lnTo>
                    <a:pt x="2217" y="6049"/>
                  </a:lnTo>
                  <a:lnTo>
                    <a:pt x="2534" y="6049"/>
                  </a:lnTo>
                  <a:lnTo>
                    <a:pt x="2534" y="9945"/>
                  </a:lnTo>
                  <a:cubicBezTo>
                    <a:pt x="2534" y="10198"/>
                    <a:pt x="2819" y="10420"/>
                    <a:pt x="3136" y="10420"/>
                  </a:cubicBezTo>
                  <a:cubicBezTo>
                    <a:pt x="3484" y="10420"/>
                    <a:pt x="3737" y="10198"/>
                    <a:pt x="3737" y="9945"/>
                  </a:cubicBezTo>
                  <a:lnTo>
                    <a:pt x="3737" y="2851"/>
                  </a:lnTo>
                  <a:lnTo>
                    <a:pt x="3928" y="2851"/>
                  </a:lnTo>
                  <a:lnTo>
                    <a:pt x="3928" y="5511"/>
                  </a:lnTo>
                  <a:cubicBezTo>
                    <a:pt x="3928" y="5669"/>
                    <a:pt x="4086" y="5796"/>
                    <a:pt x="4308" y="5796"/>
                  </a:cubicBezTo>
                  <a:cubicBezTo>
                    <a:pt x="4561" y="5796"/>
                    <a:pt x="4719" y="5669"/>
                    <a:pt x="4719" y="5511"/>
                  </a:cubicBezTo>
                  <a:lnTo>
                    <a:pt x="4719" y="2597"/>
                  </a:lnTo>
                  <a:cubicBezTo>
                    <a:pt x="4719" y="2217"/>
                    <a:pt x="4308" y="1869"/>
                    <a:pt x="3801" y="1869"/>
                  </a:cubicBezTo>
                  <a:close/>
                </a:path>
              </a:pathLst>
            </a:custGeom>
            <a:solidFill>
              <a:srgbClr val="8CD8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3" name="Google Shape;733;p50"/>
            <p:cNvSpPr/>
            <p:nvPr/>
          </p:nvSpPr>
          <p:spPr>
            <a:xfrm>
              <a:off x="2336619" y="3244712"/>
              <a:ext cx="144102" cy="318123"/>
            </a:xfrm>
            <a:custGeom>
              <a:rect b="b" l="l" r="r" t="t"/>
              <a:pathLst>
                <a:path extrusionOk="0" h="10420" w="4720">
                  <a:moveTo>
                    <a:pt x="2376" y="1"/>
                  </a:moveTo>
                  <a:cubicBezTo>
                    <a:pt x="1806" y="1"/>
                    <a:pt x="1363" y="349"/>
                    <a:pt x="1363" y="792"/>
                  </a:cubicBezTo>
                  <a:cubicBezTo>
                    <a:pt x="1363" y="1236"/>
                    <a:pt x="1806" y="1584"/>
                    <a:pt x="2376" y="1584"/>
                  </a:cubicBezTo>
                  <a:cubicBezTo>
                    <a:pt x="2946" y="1584"/>
                    <a:pt x="3390" y="1236"/>
                    <a:pt x="3390" y="792"/>
                  </a:cubicBezTo>
                  <a:cubicBezTo>
                    <a:pt x="3390" y="381"/>
                    <a:pt x="2946" y="1"/>
                    <a:pt x="2376" y="1"/>
                  </a:cubicBezTo>
                  <a:close/>
                  <a:moveTo>
                    <a:pt x="919" y="1869"/>
                  </a:moveTo>
                  <a:cubicBezTo>
                    <a:pt x="413" y="1869"/>
                    <a:pt x="1" y="2217"/>
                    <a:pt x="1" y="2597"/>
                  </a:cubicBezTo>
                  <a:lnTo>
                    <a:pt x="1" y="5511"/>
                  </a:lnTo>
                  <a:cubicBezTo>
                    <a:pt x="1" y="5669"/>
                    <a:pt x="159" y="5828"/>
                    <a:pt x="413" y="5828"/>
                  </a:cubicBezTo>
                  <a:cubicBezTo>
                    <a:pt x="634" y="5828"/>
                    <a:pt x="793" y="5669"/>
                    <a:pt x="793" y="5511"/>
                  </a:cubicBezTo>
                  <a:lnTo>
                    <a:pt x="793" y="2851"/>
                  </a:lnTo>
                  <a:lnTo>
                    <a:pt x="983" y="2851"/>
                  </a:lnTo>
                  <a:lnTo>
                    <a:pt x="983" y="9945"/>
                  </a:lnTo>
                  <a:cubicBezTo>
                    <a:pt x="983" y="10198"/>
                    <a:pt x="1236" y="10420"/>
                    <a:pt x="1584" y="10420"/>
                  </a:cubicBezTo>
                  <a:cubicBezTo>
                    <a:pt x="1933" y="10420"/>
                    <a:pt x="2186" y="10198"/>
                    <a:pt x="2186" y="9945"/>
                  </a:cubicBezTo>
                  <a:lnTo>
                    <a:pt x="2186" y="6049"/>
                  </a:lnTo>
                  <a:lnTo>
                    <a:pt x="2535" y="6049"/>
                  </a:lnTo>
                  <a:lnTo>
                    <a:pt x="2535" y="9945"/>
                  </a:lnTo>
                  <a:cubicBezTo>
                    <a:pt x="2535" y="10198"/>
                    <a:pt x="2788" y="10420"/>
                    <a:pt x="3136" y="10420"/>
                  </a:cubicBezTo>
                  <a:cubicBezTo>
                    <a:pt x="3485" y="10420"/>
                    <a:pt x="3738" y="10198"/>
                    <a:pt x="3738" y="9945"/>
                  </a:cubicBezTo>
                  <a:lnTo>
                    <a:pt x="3738" y="2851"/>
                  </a:lnTo>
                  <a:lnTo>
                    <a:pt x="3896" y="2851"/>
                  </a:lnTo>
                  <a:lnTo>
                    <a:pt x="3896" y="5511"/>
                  </a:lnTo>
                  <a:cubicBezTo>
                    <a:pt x="3896" y="5669"/>
                    <a:pt x="4086" y="5796"/>
                    <a:pt x="4308" y="5796"/>
                  </a:cubicBezTo>
                  <a:cubicBezTo>
                    <a:pt x="4530" y="5796"/>
                    <a:pt x="4720" y="5669"/>
                    <a:pt x="4720" y="5511"/>
                  </a:cubicBezTo>
                  <a:lnTo>
                    <a:pt x="4720" y="2597"/>
                  </a:lnTo>
                  <a:cubicBezTo>
                    <a:pt x="4720" y="2217"/>
                    <a:pt x="4308" y="1869"/>
                    <a:pt x="3801" y="1869"/>
                  </a:cubicBezTo>
                  <a:close/>
                </a:path>
              </a:pathLst>
            </a:custGeom>
            <a:solidFill>
              <a:srgbClr val="8CD8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734" name="Google Shape;734;p50"/>
          <p:cNvSpPr/>
          <p:nvPr/>
        </p:nvSpPr>
        <p:spPr>
          <a:xfrm>
            <a:off x="2287110" y="2479203"/>
            <a:ext cx="3812566" cy="31"/>
          </a:xfrm>
          <a:custGeom>
            <a:rect b="b" l="l" r="r" t="t"/>
            <a:pathLst>
              <a:path extrusionOk="0" fill="none" h="1" w="123384">
                <a:moveTo>
                  <a:pt x="1" y="1"/>
                </a:moveTo>
                <a:lnTo>
                  <a:pt x="123384" y="1"/>
                </a:lnTo>
              </a:path>
            </a:pathLst>
          </a:custGeom>
          <a:noFill/>
          <a:ln cap="rnd" cmpd="sng" w="10300">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0"/>
          <p:cNvSpPr/>
          <p:nvPr/>
        </p:nvSpPr>
        <p:spPr>
          <a:xfrm>
            <a:off x="2014877" y="1232636"/>
            <a:ext cx="2312079" cy="1220781"/>
          </a:xfrm>
          <a:custGeom>
            <a:rect b="b" l="l" r="r" t="t"/>
            <a:pathLst>
              <a:path extrusionOk="0" h="41804" w="79174">
                <a:moveTo>
                  <a:pt x="15994" y="2914"/>
                </a:moveTo>
                <a:cubicBezTo>
                  <a:pt x="15930" y="2914"/>
                  <a:pt x="15867" y="2914"/>
                  <a:pt x="15772" y="2945"/>
                </a:cubicBezTo>
                <a:cubicBezTo>
                  <a:pt x="15677" y="2945"/>
                  <a:pt x="15582" y="3040"/>
                  <a:pt x="15550" y="3199"/>
                </a:cubicBezTo>
                <a:cubicBezTo>
                  <a:pt x="15550" y="3199"/>
                  <a:pt x="15550" y="3230"/>
                  <a:pt x="15550" y="3230"/>
                </a:cubicBezTo>
                <a:cubicBezTo>
                  <a:pt x="15582" y="3420"/>
                  <a:pt x="15740" y="3515"/>
                  <a:pt x="15899" y="3515"/>
                </a:cubicBezTo>
                <a:cubicBezTo>
                  <a:pt x="16025" y="3515"/>
                  <a:pt x="16215" y="3484"/>
                  <a:pt x="16310" y="3484"/>
                </a:cubicBezTo>
                <a:cubicBezTo>
                  <a:pt x="16342" y="3515"/>
                  <a:pt x="16342" y="3515"/>
                  <a:pt x="16342" y="3579"/>
                </a:cubicBezTo>
                <a:cubicBezTo>
                  <a:pt x="16374" y="3642"/>
                  <a:pt x="16469" y="3674"/>
                  <a:pt x="16564" y="3706"/>
                </a:cubicBezTo>
                <a:cubicBezTo>
                  <a:pt x="16722" y="3737"/>
                  <a:pt x="16817" y="3769"/>
                  <a:pt x="16912" y="3769"/>
                </a:cubicBezTo>
                <a:lnTo>
                  <a:pt x="16944" y="3769"/>
                </a:lnTo>
                <a:cubicBezTo>
                  <a:pt x="16975" y="3769"/>
                  <a:pt x="17039" y="3737"/>
                  <a:pt x="17039" y="3674"/>
                </a:cubicBezTo>
                <a:cubicBezTo>
                  <a:pt x="17070" y="3642"/>
                  <a:pt x="17070" y="3611"/>
                  <a:pt x="17070" y="3547"/>
                </a:cubicBezTo>
                <a:cubicBezTo>
                  <a:pt x="17070" y="3452"/>
                  <a:pt x="17039" y="3325"/>
                  <a:pt x="16975" y="3230"/>
                </a:cubicBezTo>
                <a:cubicBezTo>
                  <a:pt x="16944" y="3167"/>
                  <a:pt x="16912" y="3135"/>
                  <a:pt x="16849" y="3072"/>
                </a:cubicBezTo>
                <a:cubicBezTo>
                  <a:pt x="16817" y="3040"/>
                  <a:pt x="16754" y="3040"/>
                  <a:pt x="16627" y="2977"/>
                </a:cubicBezTo>
                <a:cubicBezTo>
                  <a:pt x="16469" y="2914"/>
                  <a:pt x="16310" y="2914"/>
                  <a:pt x="16152" y="2914"/>
                </a:cubicBezTo>
                <a:close/>
                <a:moveTo>
                  <a:pt x="13587" y="4371"/>
                </a:moveTo>
                <a:cubicBezTo>
                  <a:pt x="13587" y="4402"/>
                  <a:pt x="13618" y="4466"/>
                  <a:pt x="13650" y="4497"/>
                </a:cubicBezTo>
                <a:cubicBezTo>
                  <a:pt x="13650" y="4561"/>
                  <a:pt x="13682" y="4656"/>
                  <a:pt x="13777" y="4719"/>
                </a:cubicBezTo>
                <a:cubicBezTo>
                  <a:pt x="13840" y="4751"/>
                  <a:pt x="13935" y="4751"/>
                  <a:pt x="14030" y="4751"/>
                </a:cubicBezTo>
                <a:cubicBezTo>
                  <a:pt x="14125" y="4751"/>
                  <a:pt x="14220" y="4751"/>
                  <a:pt x="14283" y="4719"/>
                </a:cubicBezTo>
                <a:cubicBezTo>
                  <a:pt x="14315" y="4687"/>
                  <a:pt x="14442" y="4687"/>
                  <a:pt x="14568" y="4687"/>
                </a:cubicBezTo>
                <a:lnTo>
                  <a:pt x="14790" y="4687"/>
                </a:lnTo>
                <a:cubicBezTo>
                  <a:pt x="14853" y="4719"/>
                  <a:pt x="14917" y="4719"/>
                  <a:pt x="14980" y="4751"/>
                </a:cubicBezTo>
                <a:cubicBezTo>
                  <a:pt x="14980" y="4751"/>
                  <a:pt x="14980" y="4782"/>
                  <a:pt x="14980" y="4782"/>
                </a:cubicBezTo>
                <a:cubicBezTo>
                  <a:pt x="14980" y="4814"/>
                  <a:pt x="14980" y="4846"/>
                  <a:pt x="14980" y="4877"/>
                </a:cubicBezTo>
                <a:cubicBezTo>
                  <a:pt x="14917" y="4782"/>
                  <a:pt x="14822" y="4751"/>
                  <a:pt x="14727" y="4751"/>
                </a:cubicBezTo>
                <a:lnTo>
                  <a:pt x="14695" y="4751"/>
                </a:lnTo>
                <a:cubicBezTo>
                  <a:pt x="14632" y="4751"/>
                  <a:pt x="14568" y="4782"/>
                  <a:pt x="14505" y="4782"/>
                </a:cubicBezTo>
                <a:cubicBezTo>
                  <a:pt x="14347" y="4814"/>
                  <a:pt x="14062" y="4877"/>
                  <a:pt x="13967" y="4877"/>
                </a:cubicBezTo>
                <a:cubicBezTo>
                  <a:pt x="13935" y="4877"/>
                  <a:pt x="13935" y="4846"/>
                  <a:pt x="13935" y="4846"/>
                </a:cubicBezTo>
                <a:lnTo>
                  <a:pt x="13903" y="4846"/>
                </a:lnTo>
                <a:cubicBezTo>
                  <a:pt x="13903" y="4846"/>
                  <a:pt x="13840" y="4782"/>
                  <a:pt x="13713" y="4719"/>
                </a:cubicBezTo>
                <a:cubicBezTo>
                  <a:pt x="13523" y="4592"/>
                  <a:pt x="13428" y="4624"/>
                  <a:pt x="13333" y="4561"/>
                </a:cubicBezTo>
                <a:cubicBezTo>
                  <a:pt x="13397" y="4529"/>
                  <a:pt x="13428" y="4466"/>
                  <a:pt x="13492" y="4434"/>
                </a:cubicBezTo>
                <a:cubicBezTo>
                  <a:pt x="13492" y="4434"/>
                  <a:pt x="13523" y="4402"/>
                  <a:pt x="13555" y="4402"/>
                </a:cubicBezTo>
                <a:cubicBezTo>
                  <a:pt x="13555" y="4402"/>
                  <a:pt x="13555" y="4371"/>
                  <a:pt x="13587" y="4371"/>
                </a:cubicBezTo>
                <a:close/>
                <a:moveTo>
                  <a:pt x="26824" y="5321"/>
                </a:moveTo>
                <a:cubicBezTo>
                  <a:pt x="26856" y="5321"/>
                  <a:pt x="26951" y="5352"/>
                  <a:pt x="26983" y="5384"/>
                </a:cubicBezTo>
                <a:lnTo>
                  <a:pt x="26888" y="5384"/>
                </a:lnTo>
                <a:cubicBezTo>
                  <a:pt x="26888" y="5352"/>
                  <a:pt x="26856" y="5352"/>
                  <a:pt x="26824" y="5352"/>
                </a:cubicBezTo>
                <a:cubicBezTo>
                  <a:pt x="26824" y="5352"/>
                  <a:pt x="26793" y="5352"/>
                  <a:pt x="26761" y="5384"/>
                </a:cubicBezTo>
                <a:cubicBezTo>
                  <a:pt x="26761" y="5352"/>
                  <a:pt x="26793" y="5321"/>
                  <a:pt x="26793" y="5321"/>
                </a:cubicBezTo>
                <a:close/>
                <a:moveTo>
                  <a:pt x="32461" y="5416"/>
                </a:moveTo>
                <a:cubicBezTo>
                  <a:pt x="32493" y="5416"/>
                  <a:pt x="32525" y="5416"/>
                  <a:pt x="32556" y="5447"/>
                </a:cubicBezTo>
                <a:cubicBezTo>
                  <a:pt x="32588" y="5447"/>
                  <a:pt x="32620" y="5479"/>
                  <a:pt x="32620" y="5511"/>
                </a:cubicBezTo>
                <a:lnTo>
                  <a:pt x="32620" y="5542"/>
                </a:lnTo>
                <a:cubicBezTo>
                  <a:pt x="32620" y="5574"/>
                  <a:pt x="32620" y="5606"/>
                  <a:pt x="32620" y="5637"/>
                </a:cubicBezTo>
                <a:cubicBezTo>
                  <a:pt x="32556" y="5574"/>
                  <a:pt x="32493" y="5574"/>
                  <a:pt x="32430" y="5542"/>
                </a:cubicBezTo>
                <a:cubicBezTo>
                  <a:pt x="32430" y="5511"/>
                  <a:pt x="32461" y="5479"/>
                  <a:pt x="32461" y="5447"/>
                </a:cubicBezTo>
                <a:cubicBezTo>
                  <a:pt x="32461" y="5416"/>
                  <a:pt x="32461" y="5416"/>
                  <a:pt x="32461" y="5416"/>
                </a:cubicBezTo>
                <a:close/>
                <a:moveTo>
                  <a:pt x="17197" y="4624"/>
                </a:moveTo>
                <a:cubicBezTo>
                  <a:pt x="17039" y="4624"/>
                  <a:pt x="16912" y="4656"/>
                  <a:pt x="16817" y="4687"/>
                </a:cubicBezTo>
                <a:cubicBezTo>
                  <a:pt x="16754" y="4687"/>
                  <a:pt x="16659" y="4656"/>
                  <a:pt x="16532" y="4656"/>
                </a:cubicBezTo>
                <a:cubicBezTo>
                  <a:pt x="16469" y="4656"/>
                  <a:pt x="16374" y="4687"/>
                  <a:pt x="16310" y="4719"/>
                </a:cubicBezTo>
                <a:cubicBezTo>
                  <a:pt x="16247" y="4782"/>
                  <a:pt x="16215" y="4877"/>
                  <a:pt x="16215" y="4941"/>
                </a:cubicBezTo>
                <a:cubicBezTo>
                  <a:pt x="16215" y="5067"/>
                  <a:pt x="16279" y="5226"/>
                  <a:pt x="16469" y="5257"/>
                </a:cubicBezTo>
                <a:lnTo>
                  <a:pt x="16500" y="5257"/>
                </a:lnTo>
                <a:cubicBezTo>
                  <a:pt x="16595" y="5257"/>
                  <a:pt x="16722" y="5194"/>
                  <a:pt x="16785" y="5194"/>
                </a:cubicBezTo>
                <a:cubicBezTo>
                  <a:pt x="16785" y="5257"/>
                  <a:pt x="16817" y="5321"/>
                  <a:pt x="16849" y="5416"/>
                </a:cubicBezTo>
                <a:cubicBezTo>
                  <a:pt x="16880" y="5511"/>
                  <a:pt x="16975" y="5637"/>
                  <a:pt x="17134" y="5669"/>
                </a:cubicBezTo>
                <a:cubicBezTo>
                  <a:pt x="17165" y="5669"/>
                  <a:pt x="17229" y="5637"/>
                  <a:pt x="17260" y="5606"/>
                </a:cubicBezTo>
                <a:cubicBezTo>
                  <a:pt x="17387" y="5542"/>
                  <a:pt x="17450" y="5447"/>
                  <a:pt x="17482" y="5384"/>
                </a:cubicBezTo>
                <a:cubicBezTo>
                  <a:pt x="17514" y="5352"/>
                  <a:pt x="17514" y="5352"/>
                  <a:pt x="17514" y="5321"/>
                </a:cubicBezTo>
                <a:cubicBezTo>
                  <a:pt x="17577" y="5321"/>
                  <a:pt x="17577" y="5257"/>
                  <a:pt x="17609" y="5257"/>
                </a:cubicBezTo>
                <a:cubicBezTo>
                  <a:pt x="17609" y="5226"/>
                  <a:pt x="17609" y="5194"/>
                  <a:pt x="17609" y="5162"/>
                </a:cubicBezTo>
                <a:cubicBezTo>
                  <a:pt x="17609" y="5004"/>
                  <a:pt x="17545" y="4814"/>
                  <a:pt x="17419" y="4687"/>
                </a:cubicBezTo>
                <a:cubicBezTo>
                  <a:pt x="17355" y="4624"/>
                  <a:pt x="17260" y="4624"/>
                  <a:pt x="17197" y="4624"/>
                </a:cubicBezTo>
                <a:close/>
                <a:moveTo>
                  <a:pt x="57349" y="5286"/>
                </a:moveTo>
                <a:cubicBezTo>
                  <a:pt x="57390" y="5306"/>
                  <a:pt x="57427" y="5321"/>
                  <a:pt x="57448" y="5321"/>
                </a:cubicBezTo>
                <a:cubicBezTo>
                  <a:pt x="57480" y="5352"/>
                  <a:pt x="57480" y="5352"/>
                  <a:pt x="57512" y="5384"/>
                </a:cubicBezTo>
                <a:cubicBezTo>
                  <a:pt x="57543" y="5416"/>
                  <a:pt x="57575" y="5574"/>
                  <a:pt x="57575" y="5637"/>
                </a:cubicBezTo>
                <a:cubicBezTo>
                  <a:pt x="57575" y="5669"/>
                  <a:pt x="57575" y="5701"/>
                  <a:pt x="57575" y="5701"/>
                </a:cubicBezTo>
                <a:cubicBezTo>
                  <a:pt x="57575" y="5701"/>
                  <a:pt x="57543" y="5732"/>
                  <a:pt x="57543" y="5732"/>
                </a:cubicBezTo>
                <a:cubicBezTo>
                  <a:pt x="57512" y="5701"/>
                  <a:pt x="57480" y="5732"/>
                  <a:pt x="57480" y="5606"/>
                </a:cubicBezTo>
                <a:cubicBezTo>
                  <a:pt x="57480" y="5511"/>
                  <a:pt x="57448" y="5416"/>
                  <a:pt x="57385" y="5321"/>
                </a:cubicBezTo>
                <a:cubicBezTo>
                  <a:pt x="57373" y="5309"/>
                  <a:pt x="57361" y="5297"/>
                  <a:pt x="57349" y="5286"/>
                </a:cubicBezTo>
                <a:close/>
                <a:moveTo>
                  <a:pt x="54123" y="3579"/>
                </a:moveTo>
                <a:cubicBezTo>
                  <a:pt x="54028" y="3579"/>
                  <a:pt x="53933" y="3611"/>
                  <a:pt x="53838" y="3706"/>
                </a:cubicBezTo>
                <a:cubicBezTo>
                  <a:pt x="53838" y="3769"/>
                  <a:pt x="53680" y="3801"/>
                  <a:pt x="53490" y="3801"/>
                </a:cubicBezTo>
                <a:cubicBezTo>
                  <a:pt x="53363" y="3801"/>
                  <a:pt x="53205" y="3801"/>
                  <a:pt x="53205" y="3769"/>
                </a:cubicBezTo>
                <a:lnTo>
                  <a:pt x="53110" y="3769"/>
                </a:lnTo>
                <a:cubicBezTo>
                  <a:pt x="52983" y="3769"/>
                  <a:pt x="52730" y="3801"/>
                  <a:pt x="52508" y="3864"/>
                </a:cubicBezTo>
                <a:cubicBezTo>
                  <a:pt x="52255" y="3927"/>
                  <a:pt x="52001" y="3959"/>
                  <a:pt x="51970" y="3959"/>
                </a:cubicBezTo>
                <a:cubicBezTo>
                  <a:pt x="51811" y="3959"/>
                  <a:pt x="51716" y="4086"/>
                  <a:pt x="51653" y="4149"/>
                </a:cubicBezTo>
                <a:cubicBezTo>
                  <a:pt x="51558" y="4244"/>
                  <a:pt x="51495" y="4339"/>
                  <a:pt x="51368" y="4402"/>
                </a:cubicBezTo>
                <a:cubicBezTo>
                  <a:pt x="51115" y="4561"/>
                  <a:pt x="50766" y="4782"/>
                  <a:pt x="50639" y="4846"/>
                </a:cubicBezTo>
                <a:cubicBezTo>
                  <a:pt x="50481" y="4941"/>
                  <a:pt x="50386" y="5099"/>
                  <a:pt x="50386" y="5257"/>
                </a:cubicBezTo>
                <a:cubicBezTo>
                  <a:pt x="50386" y="5321"/>
                  <a:pt x="50418" y="5416"/>
                  <a:pt x="50481" y="5447"/>
                </a:cubicBezTo>
                <a:cubicBezTo>
                  <a:pt x="50639" y="5511"/>
                  <a:pt x="50861" y="5542"/>
                  <a:pt x="51020" y="5669"/>
                </a:cubicBezTo>
                <a:cubicBezTo>
                  <a:pt x="51146" y="5764"/>
                  <a:pt x="51336" y="5796"/>
                  <a:pt x="51463" y="5827"/>
                </a:cubicBezTo>
                <a:cubicBezTo>
                  <a:pt x="51590" y="5827"/>
                  <a:pt x="51716" y="5764"/>
                  <a:pt x="51811" y="5669"/>
                </a:cubicBezTo>
                <a:cubicBezTo>
                  <a:pt x="51843" y="5606"/>
                  <a:pt x="51875" y="5511"/>
                  <a:pt x="51875" y="5447"/>
                </a:cubicBezTo>
                <a:cubicBezTo>
                  <a:pt x="51875" y="5352"/>
                  <a:pt x="51843" y="5289"/>
                  <a:pt x="51811" y="5226"/>
                </a:cubicBezTo>
                <a:cubicBezTo>
                  <a:pt x="51811" y="5162"/>
                  <a:pt x="51748" y="5099"/>
                  <a:pt x="51685" y="5067"/>
                </a:cubicBezTo>
                <a:cubicBezTo>
                  <a:pt x="51685" y="5036"/>
                  <a:pt x="51685" y="4972"/>
                  <a:pt x="51811" y="4877"/>
                </a:cubicBezTo>
                <a:cubicBezTo>
                  <a:pt x="52065" y="4719"/>
                  <a:pt x="52318" y="4497"/>
                  <a:pt x="52540" y="4466"/>
                </a:cubicBezTo>
                <a:cubicBezTo>
                  <a:pt x="52698" y="4434"/>
                  <a:pt x="52951" y="4434"/>
                  <a:pt x="53205" y="4434"/>
                </a:cubicBezTo>
                <a:cubicBezTo>
                  <a:pt x="53395" y="4434"/>
                  <a:pt x="53585" y="4434"/>
                  <a:pt x="53648" y="4466"/>
                </a:cubicBezTo>
                <a:lnTo>
                  <a:pt x="53743" y="4466"/>
                </a:lnTo>
                <a:cubicBezTo>
                  <a:pt x="53901" y="4466"/>
                  <a:pt x="54060" y="4371"/>
                  <a:pt x="54155" y="4276"/>
                </a:cubicBezTo>
                <a:cubicBezTo>
                  <a:pt x="54281" y="4149"/>
                  <a:pt x="54376" y="4022"/>
                  <a:pt x="54440" y="3927"/>
                </a:cubicBezTo>
                <a:cubicBezTo>
                  <a:pt x="54440" y="3896"/>
                  <a:pt x="54471" y="3864"/>
                  <a:pt x="54471" y="3832"/>
                </a:cubicBezTo>
                <a:cubicBezTo>
                  <a:pt x="54471" y="3737"/>
                  <a:pt x="54408" y="3674"/>
                  <a:pt x="54345" y="3611"/>
                </a:cubicBezTo>
                <a:cubicBezTo>
                  <a:pt x="54281" y="3579"/>
                  <a:pt x="54218" y="3579"/>
                  <a:pt x="54123" y="3579"/>
                </a:cubicBezTo>
                <a:close/>
                <a:moveTo>
                  <a:pt x="27204" y="5732"/>
                </a:moveTo>
                <a:cubicBezTo>
                  <a:pt x="27236" y="5796"/>
                  <a:pt x="27236" y="5827"/>
                  <a:pt x="27236" y="5827"/>
                </a:cubicBezTo>
                <a:cubicBezTo>
                  <a:pt x="27236" y="5859"/>
                  <a:pt x="27204" y="5891"/>
                  <a:pt x="27204" y="5922"/>
                </a:cubicBezTo>
                <a:lnTo>
                  <a:pt x="27173" y="5922"/>
                </a:lnTo>
                <a:cubicBezTo>
                  <a:pt x="27204" y="5859"/>
                  <a:pt x="27204" y="5796"/>
                  <a:pt x="27204" y="5732"/>
                </a:cubicBezTo>
                <a:close/>
                <a:moveTo>
                  <a:pt x="56308" y="5922"/>
                </a:moveTo>
                <a:cubicBezTo>
                  <a:pt x="56340" y="6017"/>
                  <a:pt x="56372" y="6112"/>
                  <a:pt x="56403" y="6144"/>
                </a:cubicBezTo>
                <a:cubicBezTo>
                  <a:pt x="56403" y="6176"/>
                  <a:pt x="56403" y="6176"/>
                  <a:pt x="56403" y="6207"/>
                </a:cubicBezTo>
                <a:cubicBezTo>
                  <a:pt x="56403" y="6207"/>
                  <a:pt x="56403" y="6207"/>
                  <a:pt x="56403" y="6239"/>
                </a:cubicBezTo>
                <a:cubicBezTo>
                  <a:pt x="56340" y="6239"/>
                  <a:pt x="56277" y="6271"/>
                  <a:pt x="56245" y="6271"/>
                </a:cubicBezTo>
                <a:cubicBezTo>
                  <a:pt x="56150" y="6271"/>
                  <a:pt x="56118" y="6239"/>
                  <a:pt x="56087" y="6207"/>
                </a:cubicBezTo>
                <a:cubicBezTo>
                  <a:pt x="56087" y="6081"/>
                  <a:pt x="55992" y="6017"/>
                  <a:pt x="55897" y="5986"/>
                </a:cubicBezTo>
                <a:lnTo>
                  <a:pt x="55960" y="5986"/>
                </a:lnTo>
                <a:cubicBezTo>
                  <a:pt x="56055" y="5954"/>
                  <a:pt x="56182" y="5922"/>
                  <a:pt x="56277" y="5922"/>
                </a:cubicBezTo>
                <a:close/>
                <a:moveTo>
                  <a:pt x="19730" y="5859"/>
                </a:moveTo>
                <a:cubicBezTo>
                  <a:pt x="19825" y="5859"/>
                  <a:pt x="19920" y="5859"/>
                  <a:pt x="19984" y="5891"/>
                </a:cubicBezTo>
                <a:lnTo>
                  <a:pt x="20016" y="5891"/>
                </a:lnTo>
                <a:cubicBezTo>
                  <a:pt x="20016" y="5891"/>
                  <a:pt x="20016" y="5922"/>
                  <a:pt x="20016" y="5954"/>
                </a:cubicBezTo>
                <a:cubicBezTo>
                  <a:pt x="20016" y="5986"/>
                  <a:pt x="19984" y="6017"/>
                  <a:pt x="19984" y="6017"/>
                </a:cubicBezTo>
                <a:cubicBezTo>
                  <a:pt x="19984" y="6049"/>
                  <a:pt x="19984" y="6049"/>
                  <a:pt x="19984" y="6049"/>
                </a:cubicBezTo>
                <a:cubicBezTo>
                  <a:pt x="19952" y="6081"/>
                  <a:pt x="19889" y="6081"/>
                  <a:pt x="19825" y="6112"/>
                </a:cubicBezTo>
                <a:cubicBezTo>
                  <a:pt x="19762" y="6144"/>
                  <a:pt x="19667" y="6207"/>
                  <a:pt x="19635" y="6302"/>
                </a:cubicBezTo>
                <a:cubicBezTo>
                  <a:pt x="19635" y="6281"/>
                  <a:pt x="19635" y="6260"/>
                  <a:pt x="19635" y="6239"/>
                </a:cubicBezTo>
                <a:cubicBezTo>
                  <a:pt x="19635" y="6144"/>
                  <a:pt x="19635" y="6049"/>
                  <a:pt x="19540" y="5954"/>
                </a:cubicBezTo>
                <a:cubicBezTo>
                  <a:pt x="19477" y="5922"/>
                  <a:pt x="19445" y="5891"/>
                  <a:pt x="19382" y="5859"/>
                </a:cubicBezTo>
                <a:close/>
                <a:moveTo>
                  <a:pt x="55380" y="5207"/>
                </a:moveTo>
                <a:cubicBezTo>
                  <a:pt x="55375" y="5236"/>
                  <a:pt x="55378" y="5265"/>
                  <a:pt x="55390" y="5289"/>
                </a:cubicBezTo>
                <a:cubicBezTo>
                  <a:pt x="55390" y="5447"/>
                  <a:pt x="55453" y="5542"/>
                  <a:pt x="55453" y="5669"/>
                </a:cubicBezTo>
                <a:cubicBezTo>
                  <a:pt x="55453" y="5701"/>
                  <a:pt x="55453" y="5701"/>
                  <a:pt x="55453" y="5732"/>
                </a:cubicBezTo>
                <a:cubicBezTo>
                  <a:pt x="55422" y="5827"/>
                  <a:pt x="55422" y="5922"/>
                  <a:pt x="55422" y="5986"/>
                </a:cubicBezTo>
                <a:cubicBezTo>
                  <a:pt x="55422" y="6049"/>
                  <a:pt x="55422" y="6081"/>
                  <a:pt x="55453" y="6112"/>
                </a:cubicBezTo>
                <a:cubicBezTo>
                  <a:pt x="55453" y="6144"/>
                  <a:pt x="55485" y="6207"/>
                  <a:pt x="55517" y="6207"/>
                </a:cubicBezTo>
                <a:cubicBezTo>
                  <a:pt x="55390" y="6366"/>
                  <a:pt x="55263" y="6587"/>
                  <a:pt x="55232" y="6651"/>
                </a:cubicBezTo>
                <a:cubicBezTo>
                  <a:pt x="55200" y="6651"/>
                  <a:pt x="55105" y="6714"/>
                  <a:pt x="55041" y="6746"/>
                </a:cubicBezTo>
                <a:cubicBezTo>
                  <a:pt x="55010" y="6746"/>
                  <a:pt x="54978" y="6777"/>
                  <a:pt x="54946" y="6777"/>
                </a:cubicBezTo>
                <a:cubicBezTo>
                  <a:pt x="55010" y="6714"/>
                  <a:pt x="55073" y="6619"/>
                  <a:pt x="55136" y="6587"/>
                </a:cubicBezTo>
                <a:cubicBezTo>
                  <a:pt x="55295" y="6461"/>
                  <a:pt x="55390" y="6271"/>
                  <a:pt x="55390" y="6112"/>
                </a:cubicBezTo>
                <a:cubicBezTo>
                  <a:pt x="55390" y="6049"/>
                  <a:pt x="55390" y="6017"/>
                  <a:pt x="55358" y="5986"/>
                </a:cubicBezTo>
                <a:cubicBezTo>
                  <a:pt x="55327" y="5954"/>
                  <a:pt x="55263" y="5637"/>
                  <a:pt x="55295" y="5479"/>
                </a:cubicBezTo>
                <a:cubicBezTo>
                  <a:pt x="55295" y="5447"/>
                  <a:pt x="55295" y="5416"/>
                  <a:pt x="55295" y="5416"/>
                </a:cubicBezTo>
                <a:cubicBezTo>
                  <a:pt x="55295" y="5390"/>
                  <a:pt x="55355" y="5305"/>
                  <a:pt x="55380" y="5207"/>
                </a:cubicBezTo>
                <a:close/>
                <a:moveTo>
                  <a:pt x="20206" y="6872"/>
                </a:moveTo>
                <a:cubicBezTo>
                  <a:pt x="20237" y="6904"/>
                  <a:pt x="20269" y="6904"/>
                  <a:pt x="20332" y="6904"/>
                </a:cubicBezTo>
                <a:lnTo>
                  <a:pt x="20301" y="6904"/>
                </a:lnTo>
                <a:cubicBezTo>
                  <a:pt x="20269" y="6936"/>
                  <a:pt x="20269" y="6936"/>
                  <a:pt x="20237" y="6936"/>
                </a:cubicBezTo>
                <a:cubicBezTo>
                  <a:pt x="20237" y="6920"/>
                  <a:pt x="20237" y="6920"/>
                  <a:pt x="20233" y="6920"/>
                </a:cubicBezTo>
                <a:cubicBezTo>
                  <a:pt x="20229" y="6920"/>
                  <a:pt x="20221" y="6920"/>
                  <a:pt x="20206" y="6904"/>
                </a:cubicBezTo>
                <a:cubicBezTo>
                  <a:pt x="20206" y="6904"/>
                  <a:pt x="20206" y="6904"/>
                  <a:pt x="20206" y="6872"/>
                </a:cubicBezTo>
                <a:close/>
                <a:moveTo>
                  <a:pt x="47884" y="6936"/>
                </a:moveTo>
                <a:cubicBezTo>
                  <a:pt x="47853" y="6999"/>
                  <a:pt x="47853" y="7062"/>
                  <a:pt x="47853" y="7126"/>
                </a:cubicBezTo>
                <a:lnTo>
                  <a:pt x="47853" y="7189"/>
                </a:lnTo>
                <a:cubicBezTo>
                  <a:pt x="47853" y="7221"/>
                  <a:pt x="47853" y="7252"/>
                  <a:pt x="47853" y="7284"/>
                </a:cubicBezTo>
                <a:cubicBezTo>
                  <a:pt x="47789" y="7284"/>
                  <a:pt x="47758" y="7316"/>
                  <a:pt x="47726" y="7316"/>
                </a:cubicBezTo>
                <a:cubicBezTo>
                  <a:pt x="47726" y="7316"/>
                  <a:pt x="47663" y="7316"/>
                  <a:pt x="47599" y="7221"/>
                </a:cubicBezTo>
                <a:cubicBezTo>
                  <a:pt x="47504" y="7157"/>
                  <a:pt x="47441" y="7126"/>
                  <a:pt x="47346" y="7126"/>
                </a:cubicBezTo>
                <a:cubicBezTo>
                  <a:pt x="47283" y="7126"/>
                  <a:pt x="47251" y="7157"/>
                  <a:pt x="47219" y="7189"/>
                </a:cubicBezTo>
                <a:cubicBezTo>
                  <a:pt x="47219" y="7189"/>
                  <a:pt x="47188" y="7221"/>
                  <a:pt x="47188" y="7221"/>
                </a:cubicBezTo>
                <a:cubicBezTo>
                  <a:pt x="47188" y="7252"/>
                  <a:pt x="47061" y="7316"/>
                  <a:pt x="47029" y="7316"/>
                </a:cubicBezTo>
                <a:cubicBezTo>
                  <a:pt x="47029" y="7252"/>
                  <a:pt x="47029" y="7221"/>
                  <a:pt x="47029" y="7189"/>
                </a:cubicBezTo>
                <a:lnTo>
                  <a:pt x="47029" y="7157"/>
                </a:lnTo>
                <a:cubicBezTo>
                  <a:pt x="47029" y="7094"/>
                  <a:pt x="46998" y="7031"/>
                  <a:pt x="46966" y="6936"/>
                </a:cubicBezTo>
                <a:lnTo>
                  <a:pt x="46966" y="6936"/>
                </a:lnTo>
                <a:cubicBezTo>
                  <a:pt x="47093" y="6999"/>
                  <a:pt x="47219" y="7031"/>
                  <a:pt x="47378" y="7031"/>
                </a:cubicBezTo>
                <a:cubicBezTo>
                  <a:pt x="47536" y="7031"/>
                  <a:pt x="47694" y="6999"/>
                  <a:pt x="47884" y="6936"/>
                </a:cubicBezTo>
                <a:close/>
                <a:moveTo>
                  <a:pt x="3199" y="7411"/>
                </a:moveTo>
                <a:cubicBezTo>
                  <a:pt x="3168" y="7411"/>
                  <a:pt x="3168" y="7442"/>
                  <a:pt x="3168" y="7442"/>
                </a:cubicBezTo>
                <a:cubicBezTo>
                  <a:pt x="3104" y="7506"/>
                  <a:pt x="3073" y="7537"/>
                  <a:pt x="3041" y="7537"/>
                </a:cubicBezTo>
                <a:cubicBezTo>
                  <a:pt x="3009" y="7537"/>
                  <a:pt x="2978" y="7506"/>
                  <a:pt x="2946" y="7506"/>
                </a:cubicBezTo>
                <a:cubicBezTo>
                  <a:pt x="2978" y="7506"/>
                  <a:pt x="3009" y="7474"/>
                  <a:pt x="3041" y="7474"/>
                </a:cubicBezTo>
                <a:cubicBezTo>
                  <a:pt x="3073" y="7411"/>
                  <a:pt x="3136" y="7411"/>
                  <a:pt x="3168" y="7411"/>
                </a:cubicBezTo>
                <a:close/>
                <a:moveTo>
                  <a:pt x="44432" y="7031"/>
                </a:moveTo>
                <a:cubicBezTo>
                  <a:pt x="44464" y="7031"/>
                  <a:pt x="44527" y="7031"/>
                  <a:pt x="44559" y="7062"/>
                </a:cubicBezTo>
                <a:cubicBezTo>
                  <a:pt x="44527" y="7094"/>
                  <a:pt x="44432" y="7189"/>
                  <a:pt x="44337" y="7252"/>
                </a:cubicBezTo>
                <a:cubicBezTo>
                  <a:pt x="44179" y="7379"/>
                  <a:pt x="44021" y="7474"/>
                  <a:pt x="43894" y="7569"/>
                </a:cubicBezTo>
                <a:cubicBezTo>
                  <a:pt x="43862" y="7569"/>
                  <a:pt x="43831" y="7601"/>
                  <a:pt x="43831" y="7601"/>
                </a:cubicBezTo>
                <a:cubicBezTo>
                  <a:pt x="43957" y="7442"/>
                  <a:pt x="43989" y="7284"/>
                  <a:pt x="43989" y="7189"/>
                </a:cubicBezTo>
                <a:cubicBezTo>
                  <a:pt x="43989" y="7126"/>
                  <a:pt x="43989" y="7094"/>
                  <a:pt x="43989" y="7062"/>
                </a:cubicBezTo>
                <a:lnTo>
                  <a:pt x="44052" y="7062"/>
                </a:lnTo>
                <a:cubicBezTo>
                  <a:pt x="44179" y="7062"/>
                  <a:pt x="44306" y="7031"/>
                  <a:pt x="44432" y="7031"/>
                </a:cubicBezTo>
                <a:close/>
                <a:moveTo>
                  <a:pt x="33633" y="6682"/>
                </a:moveTo>
                <a:cubicBezTo>
                  <a:pt x="33602" y="6714"/>
                  <a:pt x="33570" y="6714"/>
                  <a:pt x="33538" y="6777"/>
                </a:cubicBezTo>
                <a:cubicBezTo>
                  <a:pt x="33538" y="6809"/>
                  <a:pt x="33507" y="6809"/>
                  <a:pt x="33475" y="6841"/>
                </a:cubicBezTo>
                <a:cubicBezTo>
                  <a:pt x="33475" y="6872"/>
                  <a:pt x="33443" y="6936"/>
                  <a:pt x="33443" y="6999"/>
                </a:cubicBezTo>
                <a:cubicBezTo>
                  <a:pt x="33443" y="7062"/>
                  <a:pt x="33443" y="7126"/>
                  <a:pt x="33475" y="7221"/>
                </a:cubicBezTo>
                <a:cubicBezTo>
                  <a:pt x="33538" y="7316"/>
                  <a:pt x="33570" y="7411"/>
                  <a:pt x="33633" y="7474"/>
                </a:cubicBezTo>
                <a:cubicBezTo>
                  <a:pt x="33665" y="7537"/>
                  <a:pt x="33728" y="7601"/>
                  <a:pt x="33823" y="7601"/>
                </a:cubicBezTo>
                <a:lnTo>
                  <a:pt x="33982" y="7601"/>
                </a:lnTo>
                <a:cubicBezTo>
                  <a:pt x="34013" y="7601"/>
                  <a:pt x="34077" y="7601"/>
                  <a:pt x="34108" y="7632"/>
                </a:cubicBezTo>
                <a:lnTo>
                  <a:pt x="34172" y="7632"/>
                </a:lnTo>
                <a:cubicBezTo>
                  <a:pt x="34203" y="7759"/>
                  <a:pt x="34298" y="7886"/>
                  <a:pt x="34488" y="7886"/>
                </a:cubicBezTo>
                <a:cubicBezTo>
                  <a:pt x="34520" y="7886"/>
                  <a:pt x="34583" y="7886"/>
                  <a:pt x="34647" y="7854"/>
                </a:cubicBezTo>
                <a:cubicBezTo>
                  <a:pt x="34742" y="7822"/>
                  <a:pt x="34837" y="7791"/>
                  <a:pt x="34932" y="7759"/>
                </a:cubicBezTo>
                <a:cubicBezTo>
                  <a:pt x="35027" y="7727"/>
                  <a:pt x="35090" y="7664"/>
                  <a:pt x="35153" y="7601"/>
                </a:cubicBezTo>
                <a:cubicBezTo>
                  <a:pt x="35153" y="7569"/>
                  <a:pt x="35248" y="7537"/>
                  <a:pt x="35312" y="7537"/>
                </a:cubicBezTo>
                <a:lnTo>
                  <a:pt x="35470" y="7537"/>
                </a:lnTo>
                <a:cubicBezTo>
                  <a:pt x="35470" y="7537"/>
                  <a:pt x="35502" y="7506"/>
                  <a:pt x="35533" y="7506"/>
                </a:cubicBezTo>
                <a:cubicBezTo>
                  <a:pt x="35533" y="7506"/>
                  <a:pt x="35565" y="7442"/>
                  <a:pt x="35628" y="7379"/>
                </a:cubicBezTo>
                <a:cubicBezTo>
                  <a:pt x="35692" y="7316"/>
                  <a:pt x="35755" y="7221"/>
                  <a:pt x="35755" y="7094"/>
                </a:cubicBezTo>
                <a:cubicBezTo>
                  <a:pt x="35755" y="7062"/>
                  <a:pt x="35723" y="6999"/>
                  <a:pt x="35692" y="6967"/>
                </a:cubicBezTo>
                <a:cubicBezTo>
                  <a:pt x="35565" y="6809"/>
                  <a:pt x="35312" y="6746"/>
                  <a:pt x="35185" y="6714"/>
                </a:cubicBezTo>
                <a:lnTo>
                  <a:pt x="35153" y="6714"/>
                </a:lnTo>
                <a:cubicBezTo>
                  <a:pt x="34963" y="6714"/>
                  <a:pt x="34900" y="6841"/>
                  <a:pt x="34678" y="6841"/>
                </a:cubicBezTo>
                <a:cubicBezTo>
                  <a:pt x="34520" y="6841"/>
                  <a:pt x="34362" y="6904"/>
                  <a:pt x="34298" y="6904"/>
                </a:cubicBezTo>
                <a:cubicBezTo>
                  <a:pt x="34267" y="6904"/>
                  <a:pt x="34267" y="6904"/>
                  <a:pt x="34267" y="6872"/>
                </a:cubicBezTo>
                <a:cubicBezTo>
                  <a:pt x="34140" y="6746"/>
                  <a:pt x="33918" y="6682"/>
                  <a:pt x="33728" y="6682"/>
                </a:cubicBezTo>
                <a:close/>
                <a:moveTo>
                  <a:pt x="21251" y="7917"/>
                </a:moveTo>
                <a:cubicBezTo>
                  <a:pt x="21219" y="7917"/>
                  <a:pt x="21187" y="7917"/>
                  <a:pt x="21156" y="7949"/>
                </a:cubicBezTo>
                <a:cubicBezTo>
                  <a:pt x="21092" y="7949"/>
                  <a:pt x="20997" y="8044"/>
                  <a:pt x="20997" y="8139"/>
                </a:cubicBezTo>
                <a:cubicBezTo>
                  <a:pt x="21029" y="8298"/>
                  <a:pt x="21124" y="8329"/>
                  <a:pt x="21251" y="8361"/>
                </a:cubicBezTo>
                <a:cubicBezTo>
                  <a:pt x="21282" y="8361"/>
                  <a:pt x="21314" y="8329"/>
                  <a:pt x="21346" y="8329"/>
                </a:cubicBezTo>
                <a:cubicBezTo>
                  <a:pt x="21441" y="8298"/>
                  <a:pt x="21472" y="8202"/>
                  <a:pt x="21472" y="8139"/>
                </a:cubicBezTo>
                <a:cubicBezTo>
                  <a:pt x="21472" y="8076"/>
                  <a:pt x="21441" y="8012"/>
                  <a:pt x="21409" y="7981"/>
                </a:cubicBezTo>
                <a:cubicBezTo>
                  <a:pt x="21377" y="7949"/>
                  <a:pt x="21314" y="7917"/>
                  <a:pt x="21251" y="7917"/>
                </a:cubicBezTo>
                <a:close/>
                <a:moveTo>
                  <a:pt x="46047" y="8266"/>
                </a:moveTo>
                <a:cubicBezTo>
                  <a:pt x="46079" y="8266"/>
                  <a:pt x="46174" y="8298"/>
                  <a:pt x="46237" y="8361"/>
                </a:cubicBezTo>
                <a:cubicBezTo>
                  <a:pt x="46269" y="8361"/>
                  <a:pt x="46269" y="8424"/>
                  <a:pt x="46301" y="8424"/>
                </a:cubicBezTo>
                <a:cubicBezTo>
                  <a:pt x="46301" y="8456"/>
                  <a:pt x="46332" y="8456"/>
                  <a:pt x="46332" y="8456"/>
                </a:cubicBezTo>
                <a:lnTo>
                  <a:pt x="46332" y="8488"/>
                </a:lnTo>
                <a:lnTo>
                  <a:pt x="46269" y="8488"/>
                </a:lnTo>
                <a:cubicBezTo>
                  <a:pt x="46206" y="8488"/>
                  <a:pt x="46111" y="8456"/>
                  <a:pt x="46079" y="8424"/>
                </a:cubicBezTo>
                <a:cubicBezTo>
                  <a:pt x="46016" y="8361"/>
                  <a:pt x="45984" y="8329"/>
                  <a:pt x="45984" y="8329"/>
                </a:cubicBezTo>
                <a:cubicBezTo>
                  <a:pt x="45984" y="8266"/>
                  <a:pt x="46016" y="8266"/>
                  <a:pt x="46047" y="8266"/>
                </a:cubicBezTo>
                <a:close/>
                <a:moveTo>
                  <a:pt x="2978" y="8678"/>
                </a:moveTo>
                <a:cubicBezTo>
                  <a:pt x="2978" y="8678"/>
                  <a:pt x="2978" y="8698"/>
                  <a:pt x="2961" y="8706"/>
                </a:cubicBezTo>
                <a:lnTo>
                  <a:pt x="2961" y="8706"/>
                </a:lnTo>
                <a:cubicBezTo>
                  <a:pt x="2967" y="8697"/>
                  <a:pt x="2973" y="8687"/>
                  <a:pt x="2978" y="8678"/>
                </a:cubicBezTo>
                <a:close/>
                <a:moveTo>
                  <a:pt x="30435" y="0"/>
                </a:moveTo>
                <a:cubicBezTo>
                  <a:pt x="30150" y="0"/>
                  <a:pt x="29991" y="95"/>
                  <a:pt x="29770" y="95"/>
                </a:cubicBezTo>
                <a:cubicBezTo>
                  <a:pt x="29421" y="127"/>
                  <a:pt x="28978" y="95"/>
                  <a:pt x="28661" y="317"/>
                </a:cubicBezTo>
                <a:cubicBezTo>
                  <a:pt x="28566" y="412"/>
                  <a:pt x="28439" y="475"/>
                  <a:pt x="28313" y="475"/>
                </a:cubicBezTo>
                <a:cubicBezTo>
                  <a:pt x="28281" y="507"/>
                  <a:pt x="28218" y="507"/>
                  <a:pt x="28186" y="539"/>
                </a:cubicBezTo>
                <a:lnTo>
                  <a:pt x="28123" y="539"/>
                </a:lnTo>
                <a:cubicBezTo>
                  <a:pt x="28123" y="539"/>
                  <a:pt x="28091" y="539"/>
                  <a:pt x="28059" y="602"/>
                </a:cubicBezTo>
                <a:cubicBezTo>
                  <a:pt x="27996" y="697"/>
                  <a:pt x="27933" y="855"/>
                  <a:pt x="27901" y="950"/>
                </a:cubicBezTo>
                <a:cubicBezTo>
                  <a:pt x="27869" y="1014"/>
                  <a:pt x="27838" y="1077"/>
                  <a:pt x="27806" y="1109"/>
                </a:cubicBezTo>
                <a:cubicBezTo>
                  <a:pt x="27774" y="1077"/>
                  <a:pt x="27743" y="1014"/>
                  <a:pt x="27743" y="950"/>
                </a:cubicBezTo>
                <a:cubicBezTo>
                  <a:pt x="27711" y="919"/>
                  <a:pt x="27679" y="855"/>
                  <a:pt x="27648" y="824"/>
                </a:cubicBezTo>
                <a:cubicBezTo>
                  <a:pt x="27648" y="792"/>
                  <a:pt x="27584" y="729"/>
                  <a:pt x="27521" y="729"/>
                </a:cubicBezTo>
                <a:cubicBezTo>
                  <a:pt x="27458" y="729"/>
                  <a:pt x="27426" y="760"/>
                  <a:pt x="27394" y="792"/>
                </a:cubicBezTo>
                <a:cubicBezTo>
                  <a:pt x="27268" y="919"/>
                  <a:pt x="27268" y="1077"/>
                  <a:pt x="27268" y="1204"/>
                </a:cubicBezTo>
                <a:cubicBezTo>
                  <a:pt x="27268" y="1330"/>
                  <a:pt x="27268" y="1425"/>
                  <a:pt x="27204" y="1489"/>
                </a:cubicBezTo>
                <a:cubicBezTo>
                  <a:pt x="27173" y="1584"/>
                  <a:pt x="27046" y="1615"/>
                  <a:pt x="26919" y="1615"/>
                </a:cubicBezTo>
                <a:cubicBezTo>
                  <a:pt x="26824" y="1615"/>
                  <a:pt x="26729" y="1584"/>
                  <a:pt x="26698" y="1584"/>
                </a:cubicBezTo>
                <a:cubicBezTo>
                  <a:pt x="26616" y="1529"/>
                  <a:pt x="26510" y="1451"/>
                  <a:pt x="26299" y="1451"/>
                </a:cubicBezTo>
                <a:cubicBezTo>
                  <a:pt x="26266" y="1451"/>
                  <a:pt x="26230" y="1453"/>
                  <a:pt x="26191" y="1457"/>
                </a:cubicBezTo>
                <a:lnTo>
                  <a:pt x="25969" y="1457"/>
                </a:lnTo>
                <a:cubicBezTo>
                  <a:pt x="25748" y="1457"/>
                  <a:pt x="25526" y="1520"/>
                  <a:pt x="25336" y="1584"/>
                </a:cubicBezTo>
                <a:cubicBezTo>
                  <a:pt x="25241" y="1615"/>
                  <a:pt x="25178" y="1647"/>
                  <a:pt x="25114" y="1710"/>
                </a:cubicBezTo>
                <a:cubicBezTo>
                  <a:pt x="25051" y="1774"/>
                  <a:pt x="24988" y="1837"/>
                  <a:pt x="24988" y="1932"/>
                </a:cubicBezTo>
                <a:cubicBezTo>
                  <a:pt x="24988" y="1964"/>
                  <a:pt x="25019" y="1995"/>
                  <a:pt x="25019" y="2027"/>
                </a:cubicBezTo>
                <a:cubicBezTo>
                  <a:pt x="25019" y="2059"/>
                  <a:pt x="25019" y="2059"/>
                  <a:pt x="25019" y="2059"/>
                </a:cubicBezTo>
                <a:cubicBezTo>
                  <a:pt x="25019" y="2059"/>
                  <a:pt x="25019" y="2059"/>
                  <a:pt x="25019" y="2090"/>
                </a:cubicBezTo>
                <a:cubicBezTo>
                  <a:pt x="24988" y="2122"/>
                  <a:pt x="24956" y="2122"/>
                  <a:pt x="24924" y="2122"/>
                </a:cubicBezTo>
                <a:lnTo>
                  <a:pt x="24893" y="2122"/>
                </a:lnTo>
                <a:cubicBezTo>
                  <a:pt x="24861" y="2059"/>
                  <a:pt x="24798" y="2059"/>
                  <a:pt x="24766" y="2059"/>
                </a:cubicBezTo>
                <a:cubicBezTo>
                  <a:pt x="24671" y="2059"/>
                  <a:pt x="24576" y="2122"/>
                  <a:pt x="24481" y="2185"/>
                </a:cubicBezTo>
                <a:cubicBezTo>
                  <a:pt x="24386" y="2249"/>
                  <a:pt x="24291" y="2344"/>
                  <a:pt x="24291" y="2470"/>
                </a:cubicBezTo>
                <a:cubicBezTo>
                  <a:pt x="24291" y="2502"/>
                  <a:pt x="24291" y="2502"/>
                  <a:pt x="24291" y="2502"/>
                </a:cubicBezTo>
                <a:cubicBezTo>
                  <a:pt x="24291" y="2534"/>
                  <a:pt x="24291" y="2534"/>
                  <a:pt x="24291" y="2565"/>
                </a:cubicBezTo>
                <a:cubicBezTo>
                  <a:pt x="24291" y="2629"/>
                  <a:pt x="24291" y="2692"/>
                  <a:pt x="24259" y="2724"/>
                </a:cubicBezTo>
                <a:cubicBezTo>
                  <a:pt x="24259" y="2755"/>
                  <a:pt x="24227" y="2755"/>
                  <a:pt x="24196" y="2755"/>
                </a:cubicBezTo>
                <a:lnTo>
                  <a:pt x="24069" y="2755"/>
                </a:lnTo>
                <a:cubicBezTo>
                  <a:pt x="23847" y="2755"/>
                  <a:pt x="23721" y="2945"/>
                  <a:pt x="23689" y="3135"/>
                </a:cubicBezTo>
                <a:cubicBezTo>
                  <a:pt x="23689" y="3135"/>
                  <a:pt x="23594" y="3230"/>
                  <a:pt x="23499" y="3262"/>
                </a:cubicBezTo>
                <a:cubicBezTo>
                  <a:pt x="23467" y="3262"/>
                  <a:pt x="23404" y="3294"/>
                  <a:pt x="23372" y="3294"/>
                </a:cubicBezTo>
                <a:cubicBezTo>
                  <a:pt x="23341" y="3294"/>
                  <a:pt x="23341" y="3294"/>
                  <a:pt x="23309" y="3325"/>
                </a:cubicBezTo>
                <a:lnTo>
                  <a:pt x="23024" y="3325"/>
                </a:lnTo>
                <a:cubicBezTo>
                  <a:pt x="22961" y="3325"/>
                  <a:pt x="22929" y="3357"/>
                  <a:pt x="22897" y="3357"/>
                </a:cubicBezTo>
                <a:cubicBezTo>
                  <a:pt x="22834" y="3389"/>
                  <a:pt x="22771" y="3420"/>
                  <a:pt x="22771" y="3515"/>
                </a:cubicBezTo>
                <a:cubicBezTo>
                  <a:pt x="22771" y="3611"/>
                  <a:pt x="22834" y="3642"/>
                  <a:pt x="22866" y="3674"/>
                </a:cubicBezTo>
                <a:cubicBezTo>
                  <a:pt x="22961" y="3769"/>
                  <a:pt x="23056" y="3801"/>
                  <a:pt x="23119" y="3801"/>
                </a:cubicBezTo>
                <a:lnTo>
                  <a:pt x="23277" y="3801"/>
                </a:lnTo>
                <a:cubicBezTo>
                  <a:pt x="23341" y="3801"/>
                  <a:pt x="23404" y="3896"/>
                  <a:pt x="23467" y="3991"/>
                </a:cubicBezTo>
                <a:cubicBezTo>
                  <a:pt x="23531" y="4086"/>
                  <a:pt x="23562" y="4181"/>
                  <a:pt x="23689" y="4244"/>
                </a:cubicBezTo>
                <a:cubicBezTo>
                  <a:pt x="23721" y="4276"/>
                  <a:pt x="23752" y="4276"/>
                  <a:pt x="23784" y="4276"/>
                </a:cubicBezTo>
                <a:cubicBezTo>
                  <a:pt x="23911" y="4276"/>
                  <a:pt x="24006" y="4212"/>
                  <a:pt x="24069" y="4117"/>
                </a:cubicBezTo>
                <a:cubicBezTo>
                  <a:pt x="24101" y="4086"/>
                  <a:pt x="24101" y="4054"/>
                  <a:pt x="24132" y="4022"/>
                </a:cubicBezTo>
                <a:cubicBezTo>
                  <a:pt x="24164" y="4054"/>
                  <a:pt x="24196" y="4086"/>
                  <a:pt x="24227" y="4117"/>
                </a:cubicBezTo>
                <a:cubicBezTo>
                  <a:pt x="24291" y="4117"/>
                  <a:pt x="24322" y="4149"/>
                  <a:pt x="24386" y="4149"/>
                </a:cubicBezTo>
                <a:cubicBezTo>
                  <a:pt x="24544" y="4149"/>
                  <a:pt x="24766" y="4086"/>
                  <a:pt x="24829" y="4086"/>
                </a:cubicBezTo>
                <a:cubicBezTo>
                  <a:pt x="24861" y="4086"/>
                  <a:pt x="25019" y="4117"/>
                  <a:pt x="25178" y="4149"/>
                </a:cubicBezTo>
                <a:cubicBezTo>
                  <a:pt x="25336" y="4181"/>
                  <a:pt x="25526" y="4244"/>
                  <a:pt x="25558" y="4276"/>
                </a:cubicBezTo>
                <a:cubicBezTo>
                  <a:pt x="25653" y="4339"/>
                  <a:pt x="25779" y="4371"/>
                  <a:pt x="25906" y="4434"/>
                </a:cubicBezTo>
                <a:cubicBezTo>
                  <a:pt x="26033" y="4466"/>
                  <a:pt x="26128" y="4561"/>
                  <a:pt x="26159" y="4592"/>
                </a:cubicBezTo>
                <a:cubicBezTo>
                  <a:pt x="26191" y="4687"/>
                  <a:pt x="26223" y="4909"/>
                  <a:pt x="26254" y="5131"/>
                </a:cubicBezTo>
                <a:cubicBezTo>
                  <a:pt x="26254" y="5226"/>
                  <a:pt x="26254" y="5352"/>
                  <a:pt x="26286" y="5416"/>
                </a:cubicBezTo>
                <a:cubicBezTo>
                  <a:pt x="26286" y="5511"/>
                  <a:pt x="26286" y="5574"/>
                  <a:pt x="26349" y="5637"/>
                </a:cubicBezTo>
                <a:cubicBezTo>
                  <a:pt x="26349" y="5669"/>
                  <a:pt x="26413" y="5701"/>
                  <a:pt x="26444" y="5701"/>
                </a:cubicBezTo>
                <a:lnTo>
                  <a:pt x="26476" y="5701"/>
                </a:lnTo>
                <a:cubicBezTo>
                  <a:pt x="26444" y="5764"/>
                  <a:pt x="26444" y="5827"/>
                  <a:pt x="26444" y="5891"/>
                </a:cubicBezTo>
                <a:cubicBezTo>
                  <a:pt x="26444" y="5954"/>
                  <a:pt x="26476" y="6049"/>
                  <a:pt x="26508" y="6112"/>
                </a:cubicBezTo>
                <a:cubicBezTo>
                  <a:pt x="26539" y="6176"/>
                  <a:pt x="26571" y="6239"/>
                  <a:pt x="26666" y="6239"/>
                </a:cubicBezTo>
                <a:lnTo>
                  <a:pt x="26793" y="6239"/>
                </a:lnTo>
                <a:cubicBezTo>
                  <a:pt x="26761" y="6271"/>
                  <a:pt x="26761" y="6302"/>
                  <a:pt x="26729" y="6334"/>
                </a:cubicBezTo>
                <a:cubicBezTo>
                  <a:pt x="26698" y="6397"/>
                  <a:pt x="26634" y="6461"/>
                  <a:pt x="26634" y="6556"/>
                </a:cubicBezTo>
                <a:lnTo>
                  <a:pt x="26634" y="6587"/>
                </a:lnTo>
                <a:cubicBezTo>
                  <a:pt x="26666" y="6746"/>
                  <a:pt x="26793" y="7094"/>
                  <a:pt x="26856" y="7189"/>
                </a:cubicBezTo>
                <a:cubicBezTo>
                  <a:pt x="26919" y="7284"/>
                  <a:pt x="26983" y="7316"/>
                  <a:pt x="27078" y="7347"/>
                </a:cubicBezTo>
                <a:lnTo>
                  <a:pt x="27109" y="7379"/>
                </a:lnTo>
                <a:cubicBezTo>
                  <a:pt x="27109" y="7379"/>
                  <a:pt x="27078" y="7411"/>
                  <a:pt x="27078" y="7442"/>
                </a:cubicBezTo>
                <a:cubicBezTo>
                  <a:pt x="27078" y="7474"/>
                  <a:pt x="27109" y="7506"/>
                  <a:pt x="27109" y="7537"/>
                </a:cubicBezTo>
                <a:cubicBezTo>
                  <a:pt x="27141" y="7569"/>
                  <a:pt x="27173" y="7664"/>
                  <a:pt x="27236" y="7759"/>
                </a:cubicBezTo>
                <a:cubicBezTo>
                  <a:pt x="27268" y="7854"/>
                  <a:pt x="27331" y="7981"/>
                  <a:pt x="27426" y="8012"/>
                </a:cubicBezTo>
                <a:cubicBezTo>
                  <a:pt x="27489" y="8044"/>
                  <a:pt x="27616" y="8139"/>
                  <a:pt x="27711" y="8234"/>
                </a:cubicBezTo>
                <a:cubicBezTo>
                  <a:pt x="27806" y="8329"/>
                  <a:pt x="27901" y="8424"/>
                  <a:pt x="27901" y="8456"/>
                </a:cubicBezTo>
                <a:cubicBezTo>
                  <a:pt x="27933" y="8519"/>
                  <a:pt x="28028" y="8551"/>
                  <a:pt x="28059" y="8551"/>
                </a:cubicBezTo>
                <a:cubicBezTo>
                  <a:pt x="28154" y="8551"/>
                  <a:pt x="28218" y="8519"/>
                  <a:pt x="28281" y="8456"/>
                </a:cubicBezTo>
                <a:lnTo>
                  <a:pt x="28344" y="8456"/>
                </a:lnTo>
                <a:cubicBezTo>
                  <a:pt x="28344" y="8488"/>
                  <a:pt x="28344" y="8519"/>
                  <a:pt x="28376" y="8551"/>
                </a:cubicBezTo>
                <a:cubicBezTo>
                  <a:pt x="28408" y="8646"/>
                  <a:pt x="28439" y="8741"/>
                  <a:pt x="28566" y="8773"/>
                </a:cubicBezTo>
                <a:lnTo>
                  <a:pt x="28661" y="8773"/>
                </a:lnTo>
                <a:cubicBezTo>
                  <a:pt x="28788" y="8773"/>
                  <a:pt x="28915" y="8678"/>
                  <a:pt x="29010" y="8551"/>
                </a:cubicBezTo>
                <a:cubicBezTo>
                  <a:pt x="29200" y="8361"/>
                  <a:pt x="29136" y="8107"/>
                  <a:pt x="29168" y="8012"/>
                </a:cubicBezTo>
                <a:cubicBezTo>
                  <a:pt x="29168" y="7949"/>
                  <a:pt x="29168" y="7917"/>
                  <a:pt x="29168" y="7886"/>
                </a:cubicBezTo>
                <a:cubicBezTo>
                  <a:pt x="29231" y="7886"/>
                  <a:pt x="29263" y="7917"/>
                  <a:pt x="29295" y="7917"/>
                </a:cubicBezTo>
                <a:cubicBezTo>
                  <a:pt x="29358" y="7917"/>
                  <a:pt x="29421" y="7886"/>
                  <a:pt x="29453" y="7822"/>
                </a:cubicBezTo>
                <a:cubicBezTo>
                  <a:pt x="29516" y="7759"/>
                  <a:pt x="29516" y="7696"/>
                  <a:pt x="29516" y="7632"/>
                </a:cubicBezTo>
                <a:lnTo>
                  <a:pt x="29516" y="7569"/>
                </a:lnTo>
                <a:cubicBezTo>
                  <a:pt x="29516" y="7474"/>
                  <a:pt x="29485" y="7379"/>
                  <a:pt x="29485" y="7347"/>
                </a:cubicBezTo>
                <a:cubicBezTo>
                  <a:pt x="29485" y="7316"/>
                  <a:pt x="29485" y="7316"/>
                  <a:pt x="29485" y="7316"/>
                </a:cubicBezTo>
                <a:cubicBezTo>
                  <a:pt x="29485" y="7316"/>
                  <a:pt x="29516" y="7284"/>
                  <a:pt x="29548" y="7284"/>
                </a:cubicBezTo>
                <a:cubicBezTo>
                  <a:pt x="29706" y="7252"/>
                  <a:pt x="29801" y="7189"/>
                  <a:pt x="29865" y="7126"/>
                </a:cubicBezTo>
                <a:cubicBezTo>
                  <a:pt x="29960" y="7062"/>
                  <a:pt x="30023" y="7031"/>
                  <a:pt x="30055" y="7031"/>
                </a:cubicBezTo>
                <a:cubicBezTo>
                  <a:pt x="30118" y="7031"/>
                  <a:pt x="30340" y="7062"/>
                  <a:pt x="30498" y="7062"/>
                </a:cubicBezTo>
                <a:lnTo>
                  <a:pt x="30625" y="7062"/>
                </a:lnTo>
                <a:cubicBezTo>
                  <a:pt x="30656" y="7062"/>
                  <a:pt x="30688" y="7031"/>
                  <a:pt x="30751" y="6999"/>
                </a:cubicBezTo>
                <a:cubicBezTo>
                  <a:pt x="30751" y="6936"/>
                  <a:pt x="30815" y="6841"/>
                  <a:pt x="30878" y="6746"/>
                </a:cubicBezTo>
                <a:cubicBezTo>
                  <a:pt x="30910" y="6682"/>
                  <a:pt x="30973" y="6651"/>
                  <a:pt x="31005" y="6619"/>
                </a:cubicBezTo>
                <a:cubicBezTo>
                  <a:pt x="31005" y="6587"/>
                  <a:pt x="31005" y="6587"/>
                  <a:pt x="31036" y="6587"/>
                </a:cubicBezTo>
                <a:cubicBezTo>
                  <a:pt x="31036" y="6556"/>
                  <a:pt x="31036" y="6556"/>
                  <a:pt x="31036" y="6556"/>
                </a:cubicBezTo>
                <a:cubicBezTo>
                  <a:pt x="31163" y="6556"/>
                  <a:pt x="31511" y="6524"/>
                  <a:pt x="31796" y="6461"/>
                </a:cubicBezTo>
                <a:cubicBezTo>
                  <a:pt x="31955" y="6429"/>
                  <a:pt x="32113" y="6334"/>
                  <a:pt x="32240" y="6271"/>
                </a:cubicBezTo>
                <a:cubicBezTo>
                  <a:pt x="32366" y="6207"/>
                  <a:pt x="32461" y="6176"/>
                  <a:pt x="32493" y="6144"/>
                </a:cubicBezTo>
                <a:cubicBezTo>
                  <a:pt x="32525" y="6176"/>
                  <a:pt x="32588" y="6176"/>
                  <a:pt x="32620" y="6176"/>
                </a:cubicBezTo>
                <a:cubicBezTo>
                  <a:pt x="32683" y="6176"/>
                  <a:pt x="32715" y="6176"/>
                  <a:pt x="32778" y="6144"/>
                </a:cubicBezTo>
                <a:cubicBezTo>
                  <a:pt x="32778" y="6144"/>
                  <a:pt x="32810" y="6144"/>
                  <a:pt x="32841" y="6112"/>
                </a:cubicBezTo>
                <a:cubicBezTo>
                  <a:pt x="32873" y="6112"/>
                  <a:pt x="32905" y="6049"/>
                  <a:pt x="32905" y="5986"/>
                </a:cubicBezTo>
                <a:cubicBezTo>
                  <a:pt x="32905" y="5954"/>
                  <a:pt x="32905" y="5954"/>
                  <a:pt x="32873" y="5922"/>
                </a:cubicBezTo>
                <a:lnTo>
                  <a:pt x="33031" y="5922"/>
                </a:lnTo>
                <a:cubicBezTo>
                  <a:pt x="33222" y="5859"/>
                  <a:pt x="33317" y="5701"/>
                  <a:pt x="33317" y="5574"/>
                </a:cubicBezTo>
                <a:cubicBezTo>
                  <a:pt x="33285" y="5479"/>
                  <a:pt x="33285" y="5416"/>
                  <a:pt x="33253" y="5352"/>
                </a:cubicBezTo>
                <a:cubicBezTo>
                  <a:pt x="33222" y="5352"/>
                  <a:pt x="33190" y="5162"/>
                  <a:pt x="33126" y="5036"/>
                </a:cubicBezTo>
                <a:cubicBezTo>
                  <a:pt x="33126" y="5036"/>
                  <a:pt x="33126" y="5004"/>
                  <a:pt x="33126" y="4972"/>
                </a:cubicBezTo>
                <a:cubicBezTo>
                  <a:pt x="33126" y="4972"/>
                  <a:pt x="33126" y="4972"/>
                  <a:pt x="33126" y="4941"/>
                </a:cubicBezTo>
                <a:cubicBezTo>
                  <a:pt x="33126" y="4941"/>
                  <a:pt x="33190" y="4941"/>
                  <a:pt x="33253" y="4909"/>
                </a:cubicBezTo>
                <a:lnTo>
                  <a:pt x="33317" y="4909"/>
                </a:lnTo>
                <a:cubicBezTo>
                  <a:pt x="33412" y="4909"/>
                  <a:pt x="33538" y="4941"/>
                  <a:pt x="33633" y="4941"/>
                </a:cubicBezTo>
                <a:cubicBezTo>
                  <a:pt x="33697" y="4941"/>
                  <a:pt x="33760" y="4941"/>
                  <a:pt x="33823" y="4909"/>
                </a:cubicBezTo>
                <a:cubicBezTo>
                  <a:pt x="33855" y="4846"/>
                  <a:pt x="33918" y="4782"/>
                  <a:pt x="33887" y="4687"/>
                </a:cubicBezTo>
                <a:cubicBezTo>
                  <a:pt x="33887" y="4624"/>
                  <a:pt x="33887" y="4561"/>
                  <a:pt x="33887" y="4529"/>
                </a:cubicBezTo>
                <a:cubicBezTo>
                  <a:pt x="33887" y="4339"/>
                  <a:pt x="33918" y="4149"/>
                  <a:pt x="33950" y="4054"/>
                </a:cubicBezTo>
                <a:cubicBezTo>
                  <a:pt x="33982" y="4022"/>
                  <a:pt x="34013" y="3959"/>
                  <a:pt x="34045" y="3927"/>
                </a:cubicBezTo>
                <a:cubicBezTo>
                  <a:pt x="34077" y="3864"/>
                  <a:pt x="34108" y="3864"/>
                  <a:pt x="34140" y="3737"/>
                </a:cubicBezTo>
                <a:cubicBezTo>
                  <a:pt x="34140" y="3706"/>
                  <a:pt x="34077" y="3642"/>
                  <a:pt x="34045" y="3611"/>
                </a:cubicBezTo>
                <a:cubicBezTo>
                  <a:pt x="34013" y="3611"/>
                  <a:pt x="33982" y="3579"/>
                  <a:pt x="33950" y="3579"/>
                </a:cubicBezTo>
                <a:lnTo>
                  <a:pt x="33887" y="3579"/>
                </a:lnTo>
                <a:cubicBezTo>
                  <a:pt x="33887" y="3579"/>
                  <a:pt x="33855" y="3579"/>
                  <a:pt x="33823" y="3484"/>
                </a:cubicBezTo>
                <a:cubicBezTo>
                  <a:pt x="33823" y="3452"/>
                  <a:pt x="33823" y="3420"/>
                  <a:pt x="33823" y="3389"/>
                </a:cubicBezTo>
                <a:cubicBezTo>
                  <a:pt x="33823" y="3262"/>
                  <a:pt x="33887" y="3167"/>
                  <a:pt x="33982" y="3104"/>
                </a:cubicBezTo>
                <a:cubicBezTo>
                  <a:pt x="34013" y="3040"/>
                  <a:pt x="34172" y="2850"/>
                  <a:pt x="34330" y="2660"/>
                </a:cubicBezTo>
                <a:cubicBezTo>
                  <a:pt x="34488" y="2502"/>
                  <a:pt x="34678" y="2312"/>
                  <a:pt x="34773" y="2280"/>
                </a:cubicBezTo>
                <a:cubicBezTo>
                  <a:pt x="34995" y="2185"/>
                  <a:pt x="35153" y="1964"/>
                  <a:pt x="35185" y="1774"/>
                </a:cubicBezTo>
                <a:cubicBezTo>
                  <a:pt x="35185" y="1679"/>
                  <a:pt x="35122" y="1584"/>
                  <a:pt x="35027" y="1552"/>
                </a:cubicBezTo>
                <a:cubicBezTo>
                  <a:pt x="34932" y="1489"/>
                  <a:pt x="34742" y="1425"/>
                  <a:pt x="34552" y="1425"/>
                </a:cubicBezTo>
                <a:cubicBezTo>
                  <a:pt x="34425" y="1425"/>
                  <a:pt x="34267" y="1457"/>
                  <a:pt x="34140" y="1584"/>
                </a:cubicBezTo>
                <a:cubicBezTo>
                  <a:pt x="34045" y="1710"/>
                  <a:pt x="33950" y="1805"/>
                  <a:pt x="33855" y="1900"/>
                </a:cubicBezTo>
                <a:cubicBezTo>
                  <a:pt x="33792" y="1964"/>
                  <a:pt x="33728" y="1995"/>
                  <a:pt x="33665" y="1995"/>
                </a:cubicBezTo>
                <a:lnTo>
                  <a:pt x="33570" y="1995"/>
                </a:lnTo>
                <a:cubicBezTo>
                  <a:pt x="33475" y="1964"/>
                  <a:pt x="33412" y="1869"/>
                  <a:pt x="33348" y="1742"/>
                </a:cubicBezTo>
                <a:cubicBezTo>
                  <a:pt x="33317" y="1584"/>
                  <a:pt x="33253" y="1425"/>
                  <a:pt x="33158" y="1299"/>
                </a:cubicBezTo>
                <a:cubicBezTo>
                  <a:pt x="33063" y="1172"/>
                  <a:pt x="33031" y="950"/>
                  <a:pt x="33031" y="760"/>
                </a:cubicBezTo>
                <a:cubicBezTo>
                  <a:pt x="33000" y="665"/>
                  <a:pt x="33000" y="602"/>
                  <a:pt x="32968" y="507"/>
                </a:cubicBezTo>
                <a:cubicBezTo>
                  <a:pt x="32968" y="444"/>
                  <a:pt x="32873" y="349"/>
                  <a:pt x="32778" y="349"/>
                </a:cubicBezTo>
                <a:lnTo>
                  <a:pt x="32746" y="349"/>
                </a:lnTo>
                <a:cubicBezTo>
                  <a:pt x="32588" y="380"/>
                  <a:pt x="32525" y="380"/>
                  <a:pt x="32525" y="380"/>
                </a:cubicBezTo>
                <a:cubicBezTo>
                  <a:pt x="32461" y="380"/>
                  <a:pt x="32335" y="349"/>
                  <a:pt x="32208" y="349"/>
                </a:cubicBezTo>
                <a:cubicBezTo>
                  <a:pt x="32145" y="349"/>
                  <a:pt x="32081" y="349"/>
                  <a:pt x="32018" y="380"/>
                </a:cubicBezTo>
                <a:cubicBezTo>
                  <a:pt x="31955" y="412"/>
                  <a:pt x="31860" y="444"/>
                  <a:pt x="31796" y="475"/>
                </a:cubicBezTo>
                <a:cubicBezTo>
                  <a:pt x="31796" y="475"/>
                  <a:pt x="31796" y="444"/>
                  <a:pt x="31796" y="444"/>
                </a:cubicBezTo>
                <a:cubicBezTo>
                  <a:pt x="31796" y="349"/>
                  <a:pt x="31733" y="317"/>
                  <a:pt x="31701" y="285"/>
                </a:cubicBezTo>
                <a:cubicBezTo>
                  <a:pt x="31670" y="254"/>
                  <a:pt x="31638" y="222"/>
                  <a:pt x="31575" y="222"/>
                </a:cubicBezTo>
                <a:cubicBezTo>
                  <a:pt x="31290" y="190"/>
                  <a:pt x="30846" y="32"/>
                  <a:pt x="30498" y="0"/>
                </a:cubicBezTo>
                <a:close/>
                <a:moveTo>
                  <a:pt x="43736" y="7727"/>
                </a:moveTo>
                <a:cubicBezTo>
                  <a:pt x="43672" y="7791"/>
                  <a:pt x="43641" y="7886"/>
                  <a:pt x="43641" y="7981"/>
                </a:cubicBezTo>
                <a:cubicBezTo>
                  <a:pt x="43641" y="8107"/>
                  <a:pt x="43672" y="8202"/>
                  <a:pt x="43736" y="8298"/>
                </a:cubicBezTo>
                <a:cubicBezTo>
                  <a:pt x="43767" y="8329"/>
                  <a:pt x="43799" y="8424"/>
                  <a:pt x="43831" y="8551"/>
                </a:cubicBezTo>
                <a:cubicBezTo>
                  <a:pt x="43862" y="8583"/>
                  <a:pt x="43894" y="8646"/>
                  <a:pt x="43926" y="8678"/>
                </a:cubicBezTo>
                <a:cubicBezTo>
                  <a:pt x="43957" y="8741"/>
                  <a:pt x="44021" y="8773"/>
                  <a:pt x="44084" y="8773"/>
                </a:cubicBezTo>
                <a:lnTo>
                  <a:pt x="44147" y="8773"/>
                </a:lnTo>
                <a:cubicBezTo>
                  <a:pt x="44320" y="8715"/>
                  <a:pt x="44493" y="8578"/>
                  <a:pt x="44619" y="8578"/>
                </a:cubicBezTo>
                <a:cubicBezTo>
                  <a:pt x="44631" y="8578"/>
                  <a:pt x="44643" y="8580"/>
                  <a:pt x="44654" y="8583"/>
                </a:cubicBezTo>
                <a:lnTo>
                  <a:pt x="44812" y="8583"/>
                </a:lnTo>
                <a:cubicBezTo>
                  <a:pt x="45002" y="8583"/>
                  <a:pt x="45224" y="8551"/>
                  <a:pt x="45287" y="8551"/>
                </a:cubicBezTo>
                <a:cubicBezTo>
                  <a:pt x="45319" y="8551"/>
                  <a:pt x="45351" y="8614"/>
                  <a:pt x="45382" y="8646"/>
                </a:cubicBezTo>
                <a:cubicBezTo>
                  <a:pt x="45382" y="8678"/>
                  <a:pt x="45414" y="8709"/>
                  <a:pt x="45414" y="8741"/>
                </a:cubicBezTo>
                <a:cubicBezTo>
                  <a:pt x="45351" y="8757"/>
                  <a:pt x="45280" y="8757"/>
                  <a:pt x="45184" y="8757"/>
                </a:cubicBezTo>
                <a:cubicBezTo>
                  <a:pt x="45089" y="8757"/>
                  <a:pt x="44971" y="8757"/>
                  <a:pt x="44812" y="8773"/>
                </a:cubicBezTo>
                <a:cubicBezTo>
                  <a:pt x="44654" y="8773"/>
                  <a:pt x="44496" y="8804"/>
                  <a:pt x="44369" y="8804"/>
                </a:cubicBezTo>
                <a:cubicBezTo>
                  <a:pt x="44274" y="8804"/>
                  <a:pt x="44242" y="8804"/>
                  <a:pt x="44179" y="8836"/>
                </a:cubicBezTo>
                <a:cubicBezTo>
                  <a:pt x="44147" y="8836"/>
                  <a:pt x="44147" y="8836"/>
                  <a:pt x="44116" y="8868"/>
                </a:cubicBezTo>
                <a:cubicBezTo>
                  <a:pt x="44084" y="8868"/>
                  <a:pt x="44052" y="8899"/>
                  <a:pt x="44052" y="8963"/>
                </a:cubicBezTo>
                <a:cubicBezTo>
                  <a:pt x="44052" y="9026"/>
                  <a:pt x="44084" y="9058"/>
                  <a:pt x="44084" y="9089"/>
                </a:cubicBezTo>
                <a:cubicBezTo>
                  <a:pt x="44147" y="9121"/>
                  <a:pt x="44211" y="9184"/>
                  <a:pt x="44274" y="9216"/>
                </a:cubicBezTo>
                <a:cubicBezTo>
                  <a:pt x="44306" y="9248"/>
                  <a:pt x="44337" y="9248"/>
                  <a:pt x="44337" y="9279"/>
                </a:cubicBezTo>
                <a:lnTo>
                  <a:pt x="44306" y="9279"/>
                </a:lnTo>
                <a:cubicBezTo>
                  <a:pt x="44242" y="9279"/>
                  <a:pt x="44116" y="9216"/>
                  <a:pt x="43957" y="9184"/>
                </a:cubicBezTo>
                <a:lnTo>
                  <a:pt x="43926" y="9184"/>
                </a:lnTo>
                <a:cubicBezTo>
                  <a:pt x="43767" y="9184"/>
                  <a:pt x="43672" y="9311"/>
                  <a:pt x="43609" y="9406"/>
                </a:cubicBezTo>
                <a:cubicBezTo>
                  <a:pt x="43546" y="9533"/>
                  <a:pt x="43514" y="9659"/>
                  <a:pt x="43482" y="9754"/>
                </a:cubicBezTo>
                <a:cubicBezTo>
                  <a:pt x="43451" y="9818"/>
                  <a:pt x="43451" y="9881"/>
                  <a:pt x="43451" y="9913"/>
                </a:cubicBezTo>
                <a:cubicBezTo>
                  <a:pt x="43451" y="9976"/>
                  <a:pt x="43451" y="10039"/>
                  <a:pt x="43451" y="10103"/>
                </a:cubicBezTo>
                <a:lnTo>
                  <a:pt x="43451" y="10134"/>
                </a:lnTo>
                <a:cubicBezTo>
                  <a:pt x="43451" y="10134"/>
                  <a:pt x="43451" y="10134"/>
                  <a:pt x="43419" y="10103"/>
                </a:cubicBezTo>
                <a:cubicBezTo>
                  <a:pt x="43229" y="10039"/>
                  <a:pt x="43071" y="10008"/>
                  <a:pt x="42976" y="10008"/>
                </a:cubicBezTo>
                <a:cubicBezTo>
                  <a:pt x="42881" y="10008"/>
                  <a:pt x="42817" y="10008"/>
                  <a:pt x="42754" y="10039"/>
                </a:cubicBezTo>
                <a:cubicBezTo>
                  <a:pt x="42722" y="10071"/>
                  <a:pt x="42469" y="10198"/>
                  <a:pt x="42311" y="10261"/>
                </a:cubicBezTo>
                <a:lnTo>
                  <a:pt x="42247" y="10261"/>
                </a:lnTo>
                <a:cubicBezTo>
                  <a:pt x="42247" y="10261"/>
                  <a:pt x="42152" y="10134"/>
                  <a:pt x="41994" y="10134"/>
                </a:cubicBezTo>
                <a:lnTo>
                  <a:pt x="41614" y="10134"/>
                </a:lnTo>
                <a:cubicBezTo>
                  <a:pt x="41550" y="10103"/>
                  <a:pt x="41519" y="10008"/>
                  <a:pt x="41487" y="9944"/>
                </a:cubicBezTo>
                <a:lnTo>
                  <a:pt x="41487" y="9881"/>
                </a:lnTo>
                <a:cubicBezTo>
                  <a:pt x="41487" y="9786"/>
                  <a:pt x="41519" y="9691"/>
                  <a:pt x="41519" y="9596"/>
                </a:cubicBezTo>
                <a:cubicBezTo>
                  <a:pt x="41519" y="9533"/>
                  <a:pt x="41519" y="9438"/>
                  <a:pt x="41424" y="9374"/>
                </a:cubicBezTo>
                <a:lnTo>
                  <a:pt x="41139" y="9374"/>
                </a:lnTo>
                <a:cubicBezTo>
                  <a:pt x="41202" y="9343"/>
                  <a:pt x="41265" y="9279"/>
                  <a:pt x="41297" y="9184"/>
                </a:cubicBezTo>
                <a:cubicBezTo>
                  <a:pt x="41297" y="9184"/>
                  <a:pt x="41329" y="9121"/>
                  <a:pt x="41360" y="9058"/>
                </a:cubicBezTo>
                <a:cubicBezTo>
                  <a:pt x="41392" y="9026"/>
                  <a:pt x="41392" y="9026"/>
                  <a:pt x="41424" y="8994"/>
                </a:cubicBezTo>
                <a:cubicBezTo>
                  <a:pt x="41424" y="9121"/>
                  <a:pt x="41455" y="9216"/>
                  <a:pt x="41519" y="9311"/>
                </a:cubicBezTo>
                <a:cubicBezTo>
                  <a:pt x="41550" y="9438"/>
                  <a:pt x="41582" y="9564"/>
                  <a:pt x="41582" y="9596"/>
                </a:cubicBezTo>
                <a:lnTo>
                  <a:pt x="41582" y="9628"/>
                </a:lnTo>
                <a:cubicBezTo>
                  <a:pt x="41582" y="9659"/>
                  <a:pt x="41550" y="9723"/>
                  <a:pt x="41550" y="9754"/>
                </a:cubicBezTo>
                <a:cubicBezTo>
                  <a:pt x="41550" y="9818"/>
                  <a:pt x="41582" y="9881"/>
                  <a:pt x="41614" y="9944"/>
                </a:cubicBezTo>
                <a:cubicBezTo>
                  <a:pt x="41645" y="9976"/>
                  <a:pt x="41709" y="10039"/>
                  <a:pt x="41772" y="10039"/>
                </a:cubicBezTo>
                <a:cubicBezTo>
                  <a:pt x="41804" y="10039"/>
                  <a:pt x="41804" y="10039"/>
                  <a:pt x="41835" y="10008"/>
                </a:cubicBezTo>
                <a:cubicBezTo>
                  <a:pt x="41962" y="10008"/>
                  <a:pt x="42659" y="9818"/>
                  <a:pt x="42659" y="9818"/>
                </a:cubicBezTo>
                <a:lnTo>
                  <a:pt x="42691" y="9786"/>
                </a:lnTo>
                <a:cubicBezTo>
                  <a:pt x="42691" y="9786"/>
                  <a:pt x="42912" y="9691"/>
                  <a:pt x="42944" y="9438"/>
                </a:cubicBezTo>
                <a:cubicBezTo>
                  <a:pt x="42944" y="9406"/>
                  <a:pt x="42912" y="9374"/>
                  <a:pt x="42912" y="9374"/>
                </a:cubicBezTo>
                <a:lnTo>
                  <a:pt x="42912" y="9343"/>
                </a:lnTo>
                <a:cubicBezTo>
                  <a:pt x="42912" y="9311"/>
                  <a:pt x="42976" y="9216"/>
                  <a:pt x="43039" y="9121"/>
                </a:cubicBezTo>
                <a:cubicBezTo>
                  <a:pt x="43102" y="9026"/>
                  <a:pt x="43166" y="8963"/>
                  <a:pt x="43197" y="8931"/>
                </a:cubicBezTo>
                <a:cubicBezTo>
                  <a:pt x="43229" y="8868"/>
                  <a:pt x="43356" y="8741"/>
                  <a:pt x="43356" y="8551"/>
                </a:cubicBezTo>
                <a:cubicBezTo>
                  <a:pt x="43356" y="8456"/>
                  <a:pt x="43292" y="8329"/>
                  <a:pt x="43166" y="8298"/>
                </a:cubicBezTo>
                <a:cubicBezTo>
                  <a:pt x="43102" y="8266"/>
                  <a:pt x="43007" y="8234"/>
                  <a:pt x="42976" y="8202"/>
                </a:cubicBezTo>
                <a:lnTo>
                  <a:pt x="42944" y="8202"/>
                </a:lnTo>
                <a:cubicBezTo>
                  <a:pt x="42944" y="8171"/>
                  <a:pt x="42944" y="8171"/>
                  <a:pt x="42976" y="8171"/>
                </a:cubicBezTo>
                <a:cubicBezTo>
                  <a:pt x="42976" y="8139"/>
                  <a:pt x="43007" y="8107"/>
                  <a:pt x="43039" y="8044"/>
                </a:cubicBezTo>
                <a:cubicBezTo>
                  <a:pt x="43166" y="7949"/>
                  <a:pt x="43229" y="7949"/>
                  <a:pt x="43356" y="7917"/>
                </a:cubicBezTo>
                <a:cubicBezTo>
                  <a:pt x="43451" y="7917"/>
                  <a:pt x="43577" y="7854"/>
                  <a:pt x="43736" y="7727"/>
                </a:cubicBezTo>
                <a:close/>
                <a:moveTo>
                  <a:pt x="2027" y="10103"/>
                </a:moveTo>
                <a:cubicBezTo>
                  <a:pt x="1932" y="10103"/>
                  <a:pt x="1901" y="10166"/>
                  <a:pt x="1869" y="10229"/>
                </a:cubicBezTo>
                <a:cubicBezTo>
                  <a:pt x="1837" y="10293"/>
                  <a:pt x="1837" y="10356"/>
                  <a:pt x="1806" y="10419"/>
                </a:cubicBezTo>
                <a:cubicBezTo>
                  <a:pt x="1806" y="10483"/>
                  <a:pt x="1774" y="10483"/>
                  <a:pt x="1774" y="10483"/>
                </a:cubicBezTo>
                <a:cubicBezTo>
                  <a:pt x="1679" y="10514"/>
                  <a:pt x="1616" y="10546"/>
                  <a:pt x="1521" y="10578"/>
                </a:cubicBezTo>
                <a:cubicBezTo>
                  <a:pt x="1489" y="10609"/>
                  <a:pt x="1457" y="10609"/>
                  <a:pt x="1457" y="10641"/>
                </a:cubicBezTo>
                <a:cubicBezTo>
                  <a:pt x="1426" y="10673"/>
                  <a:pt x="1394" y="10704"/>
                  <a:pt x="1394" y="10768"/>
                </a:cubicBezTo>
                <a:cubicBezTo>
                  <a:pt x="1362" y="10799"/>
                  <a:pt x="1394" y="10863"/>
                  <a:pt x="1426" y="10863"/>
                </a:cubicBezTo>
                <a:cubicBezTo>
                  <a:pt x="1457" y="10894"/>
                  <a:pt x="1489" y="10894"/>
                  <a:pt x="1489" y="10926"/>
                </a:cubicBezTo>
                <a:lnTo>
                  <a:pt x="1647" y="10926"/>
                </a:lnTo>
                <a:cubicBezTo>
                  <a:pt x="1742" y="10926"/>
                  <a:pt x="1837" y="10926"/>
                  <a:pt x="1932" y="10894"/>
                </a:cubicBezTo>
                <a:cubicBezTo>
                  <a:pt x="2027" y="10863"/>
                  <a:pt x="2091" y="10863"/>
                  <a:pt x="2154" y="10768"/>
                </a:cubicBezTo>
                <a:cubicBezTo>
                  <a:pt x="2154" y="10704"/>
                  <a:pt x="2186" y="10673"/>
                  <a:pt x="2186" y="10578"/>
                </a:cubicBezTo>
                <a:cubicBezTo>
                  <a:pt x="2186" y="10514"/>
                  <a:pt x="2186" y="10451"/>
                  <a:pt x="2186" y="10388"/>
                </a:cubicBezTo>
                <a:cubicBezTo>
                  <a:pt x="2186" y="10324"/>
                  <a:pt x="2186" y="10293"/>
                  <a:pt x="2186" y="10261"/>
                </a:cubicBezTo>
                <a:cubicBezTo>
                  <a:pt x="2186" y="10229"/>
                  <a:pt x="2186" y="10166"/>
                  <a:pt x="2122" y="10134"/>
                </a:cubicBezTo>
                <a:cubicBezTo>
                  <a:pt x="2091" y="10103"/>
                  <a:pt x="2059" y="10103"/>
                  <a:pt x="2027" y="10103"/>
                </a:cubicBezTo>
                <a:close/>
                <a:moveTo>
                  <a:pt x="444" y="10641"/>
                </a:moveTo>
                <a:cubicBezTo>
                  <a:pt x="381" y="10641"/>
                  <a:pt x="286" y="10641"/>
                  <a:pt x="222" y="10673"/>
                </a:cubicBezTo>
                <a:cubicBezTo>
                  <a:pt x="127" y="10704"/>
                  <a:pt x="64" y="10736"/>
                  <a:pt x="32" y="10831"/>
                </a:cubicBezTo>
                <a:cubicBezTo>
                  <a:pt x="32" y="10831"/>
                  <a:pt x="1" y="10863"/>
                  <a:pt x="1" y="10863"/>
                </a:cubicBezTo>
                <a:cubicBezTo>
                  <a:pt x="1" y="10958"/>
                  <a:pt x="64" y="10989"/>
                  <a:pt x="96" y="11021"/>
                </a:cubicBezTo>
                <a:cubicBezTo>
                  <a:pt x="191" y="11116"/>
                  <a:pt x="349" y="11116"/>
                  <a:pt x="476" y="11148"/>
                </a:cubicBezTo>
                <a:cubicBezTo>
                  <a:pt x="571" y="11148"/>
                  <a:pt x="666" y="11116"/>
                  <a:pt x="761" y="11084"/>
                </a:cubicBezTo>
                <a:cubicBezTo>
                  <a:pt x="792" y="11053"/>
                  <a:pt x="856" y="11053"/>
                  <a:pt x="887" y="11021"/>
                </a:cubicBezTo>
                <a:cubicBezTo>
                  <a:pt x="887" y="11021"/>
                  <a:pt x="919" y="10989"/>
                  <a:pt x="919" y="10989"/>
                </a:cubicBezTo>
                <a:cubicBezTo>
                  <a:pt x="951" y="10958"/>
                  <a:pt x="982" y="10958"/>
                  <a:pt x="982" y="10894"/>
                </a:cubicBezTo>
                <a:cubicBezTo>
                  <a:pt x="982" y="10831"/>
                  <a:pt x="951" y="10799"/>
                  <a:pt x="919" y="10768"/>
                </a:cubicBezTo>
                <a:cubicBezTo>
                  <a:pt x="856" y="10768"/>
                  <a:pt x="666" y="10673"/>
                  <a:pt x="666" y="10673"/>
                </a:cubicBezTo>
                <a:lnTo>
                  <a:pt x="634" y="10641"/>
                </a:lnTo>
                <a:close/>
                <a:moveTo>
                  <a:pt x="39334" y="11369"/>
                </a:moveTo>
                <a:cubicBezTo>
                  <a:pt x="39334" y="11401"/>
                  <a:pt x="39334" y="11433"/>
                  <a:pt x="39270" y="11433"/>
                </a:cubicBezTo>
                <a:lnTo>
                  <a:pt x="39239" y="11433"/>
                </a:lnTo>
                <a:cubicBezTo>
                  <a:pt x="39270" y="11433"/>
                  <a:pt x="39302" y="11401"/>
                  <a:pt x="39334" y="11369"/>
                </a:cubicBezTo>
                <a:close/>
                <a:moveTo>
                  <a:pt x="11718" y="11844"/>
                </a:moveTo>
                <a:cubicBezTo>
                  <a:pt x="11750" y="11844"/>
                  <a:pt x="11750" y="11908"/>
                  <a:pt x="11750" y="11971"/>
                </a:cubicBezTo>
                <a:cubicBezTo>
                  <a:pt x="11750" y="11939"/>
                  <a:pt x="11718" y="11876"/>
                  <a:pt x="11718" y="11844"/>
                </a:cubicBezTo>
                <a:close/>
                <a:moveTo>
                  <a:pt x="19762" y="11496"/>
                </a:moveTo>
                <a:cubicBezTo>
                  <a:pt x="19889" y="11654"/>
                  <a:pt x="20047" y="11813"/>
                  <a:pt x="20237" y="11876"/>
                </a:cubicBezTo>
                <a:cubicBezTo>
                  <a:pt x="20206" y="11908"/>
                  <a:pt x="20206" y="11939"/>
                  <a:pt x="20206" y="11971"/>
                </a:cubicBezTo>
                <a:cubicBezTo>
                  <a:pt x="20174" y="11971"/>
                  <a:pt x="20174" y="12003"/>
                  <a:pt x="20142" y="12003"/>
                </a:cubicBezTo>
                <a:cubicBezTo>
                  <a:pt x="20142" y="12003"/>
                  <a:pt x="20142" y="12034"/>
                  <a:pt x="20142" y="12034"/>
                </a:cubicBezTo>
                <a:cubicBezTo>
                  <a:pt x="20079" y="12034"/>
                  <a:pt x="19920" y="11971"/>
                  <a:pt x="19762" y="11971"/>
                </a:cubicBezTo>
                <a:cubicBezTo>
                  <a:pt x="19699" y="11971"/>
                  <a:pt x="19699" y="11971"/>
                  <a:pt x="19699" y="11939"/>
                </a:cubicBezTo>
                <a:cubicBezTo>
                  <a:pt x="19699" y="11939"/>
                  <a:pt x="19699" y="11939"/>
                  <a:pt x="19667" y="11908"/>
                </a:cubicBezTo>
                <a:cubicBezTo>
                  <a:pt x="19667" y="11876"/>
                  <a:pt x="19604" y="11844"/>
                  <a:pt x="19572" y="11844"/>
                </a:cubicBezTo>
                <a:lnTo>
                  <a:pt x="19509" y="11844"/>
                </a:lnTo>
                <a:cubicBezTo>
                  <a:pt x="19445" y="11876"/>
                  <a:pt x="19255" y="11939"/>
                  <a:pt x="19129" y="12003"/>
                </a:cubicBezTo>
                <a:cubicBezTo>
                  <a:pt x="19097" y="12034"/>
                  <a:pt x="19065" y="12034"/>
                  <a:pt x="19034" y="12034"/>
                </a:cubicBezTo>
                <a:lnTo>
                  <a:pt x="18970" y="12034"/>
                </a:lnTo>
                <a:cubicBezTo>
                  <a:pt x="19002" y="11971"/>
                  <a:pt x="19002" y="11971"/>
                  <a:pt x="19002" y="11971"/>
                </a:cubicBezTo>
                <a:cubicBezTo>
                  <a:pt x="19002" y="11939"/>
                  <a:pt x="19097" y="11908"/>
                  <a:pt x="19255" y="11844"/>
                </a:cubicBezTo>
                <a:cubicBezTo>
                  <a:pt x="19382" y="11781"/>
                  <a:pt x="19477" y="11686"/>
                  <a:pt x="19572" y="11623"/>
                </a:cubicBezTo>
                <a:cubicBezTo>
                  <a:pt x="19635" y="11559"/>
                  <a:pt x="19730" y="11528"/>
                  <a:pt x="19762" y="11496"/>
                </a:cubicBezTo>
                <a:close/>
                <a:moveTo>
                  <a:pt x="21220" y="12668"/>
                </a:moveTo>
                <a:lnTo>
                  <a:pt x="21220" y="12668"/>
                </a:lnTo>
                <a:cubicBezTo>
                  <a:pt x="21251" y="12700"/>
                  <a:pt x="21251" y="12731"/>
                  <a:pt x="21251" y="12763"/>
                </a:cubicBezTo>
                <a:cubicBezTo>
                  <a:pt x="21228" y="12740"/>
                  <a:pt x="21221" y="12701"/>
                  <a:pt x="21220" y="12668"/>
                </a:cubicBezTo>
                <a:close/>
                <a:moveTo>
                  <a:pt x="21061" y="12509"/>
                </a:moveTo>
                <a:cubicBezTo>
                  <a:pt x="21029" y="12509"/>
                  <a:pt x="21029" y="12541"/>
                  <a:pt x="21029" y="12541"/>
                </a:cubicBezTo>
                <a:cubicBezTo>
                  <a:pt x="20997" y="12604"/>
                  <a:pt x="20966" y="12636"/>
                  <a:pt x="20966" y="12699"/>
                </a:cubicBezTo>
                <a:cubicBezTo>
                  <a:pt x="20966" y="12794"/>
                  <a:pt x="20934" y="12858"/>
                  <a:pt x="20934" y="12953"/>
                </a:cubicBezTo>
                <a:cubicBezTo>
                  <a:pt x="20934" y="13016"/>
                  <a:pt x="20934" y="13080"/>
                  <a:pt x="20966" y="13143"/>
                </a:cubicBezTo>
                <a:lnTo>
                  <a:pt x="20997" y="13143"/>
                </a:lnTo>
                <a:cubicBezTo>
                  <a:pt x="20997" y="13143"/>
                  <a:pt x="20966" y="13206"/>
                  <a:pt x="20934" y="13238"/>
                </a:cubicBezTo>
                <a:cubicBezTo>
                  <a:pt x="20902" y="13270"/>
                  <a:pt x="20871" y="13270"/>
                  <a:pt x="20871" y="13301"/>
                </a:cubicBezTo>
                <a:cubicBezTo>
                  <a:pt x="20839" y="13238"/>
                  <a:pt x="20807" y="13143"/>
                  <a:pt x="20839" y="13048"/>
                </a:cubicBezTo>
                <a:cubicBezTo>
                  <a:pt x="20839" y="13016"/>
                  <a:pt x="20839" y="13016"/>
                  <a:pt x="20839" y="12984"/>
                </a:cubicBezTo>
                <a:cubicBezTo>
                  <a:pt x="20839" y="12953"/>
                  <a:pt x="20839" y="12953"/>
                  <a:pt x="20839" y="12921"/>
                </a:cubicBezTo>
                <a:cubicBezTo>
                  <a:pt x="20839" y="12763"/>
                  <a:pt x="20744" y="12573"/>
                  <a:pt x="20617" y="12509"/>
                </a:cubicBezTo>
                <a:close/>
                <a:moveTo>
                  <a:pt x="22106" y="13080"/>
                </a:moveTo>
                <a:cubicBezTo>
                  <a:pt x="22074" y="13080"/>
                  <a:pt x="22011" y="13111"/>
                  <a:pt x="21916" y="13175"/>
                </a:cubicBezTo>
                <a:cubicBezTo>
                  <a:pt x="21821" y="13206"/>
                  <a:pt x="21789" y="13206"/>
                  <a:pt x="21726" y="13238"/>
                </a:cubicBezTo>
                <a:cubicBezTo>
                  <a:pt x="21662" y="13270"/>
                  <a:pt x="21599" y="13333"/>
                  <a:pt x="21567" y="13396"/>
                </a:cubicBezTo>
                <a:cubicBezTo>
                  <a:pt x="21567" y="13428"/>
                  <a:pt x="21472" y="13460"/>
                  <a:pt x="21409" y="13523"/>
                </a:cubicBezTo>
                <a:lnTo>
                  <a:pt x="21346" y="13523"/>
                </a:lnTo>
                <a:cubicBezTo>
                  <a:pt x="21377" y="13491"/>
                  <a:pt x="21441" y="13396"/>
                  <a:pt x="21504" y="13301"/>
                </a:cubicBezTo>
                <a:cubicBezTo>
                  <a:pt x="21567" y="13238"/>
                  <a:pt x="21631" y="13175"/>
                  <a:pt x="21662" y="13111"/>
                </a:cubicBezTo>
                <a:lnTo>
                  <a:pt x="21694" y="13080"/>
                </a:lnTo>
                <a:close/>
                <a:moveTo>
                  <a:pt x="20174" y="12414"/>
                </a:moveTo>
                <a:cubicBezTo>
                  <a:pt x="20237" y="12414"/>
                  <a:pt x="20332" y="12446"/>
                  <a:pt x="20427" y="12478"/>
                </a:cubicBezTo>
                <a:lnTo>
                  <a:pt x="20364" y="12478"/>
                </a:lnTo>
                <a:cubicBezTo>
                  <a:pt x="20111" y="12509"/>
                  <a:pt x="19984" y="12794"/>
                  <a:pt x="19952" y="12826"/>
                </a:cubicBezTo>
                <a:cubicBezTo>
                  <a:pt x="19889" y="12889"/>
                  <a:pt x="19889" y="12953"/>
                  <a:pt x="19857" y="13048"/>
                </a:cubicBezTo>
                <a:cubicBezTo>
                  <a:pt x="19857" y="13111"/>
                  <a:pt x="19857" y="13206"/>
                  <a:pt x="19857" y="13301"/>
                </a:cubicBezTo>
                <a:cubicBezTo>
                  <a:pt x="19857" y="13396"/>
                  <a:pt x="19857" y="13460"/>
                  <a:pt x="19857" y="13491"/>
                </a:cubicBezTo>
                <a:cubicBezTo>
                  <a:pt x="19857" y="13523"/>
                  <a:pt x="19857" y="13555"/>
                  <a:pt x="19857" y="13586"/>
                </a:cubicBezTo>
                <a:cubicBezTo>
                  <a:pt x="19857" y="13650"/>
                  <a:pt x="19857" y="13713"/>
                  <a:pt x="19825" y="13745"/>
                </a:cubicBezTo>
                <a:cubicBezTo>
                  <a:pt x="19825" y="13776"/>
                  <a:pt x="19825" y="13776"/>
                  <a:pt x="19794" y="13776"/>
                </a:cubicBezTo>
                <a:cubicBezTo>
                  <a:pt x="19794" y="13776"/>
                  <a:pt x="19794" y="13776"/>
                  <a:pt x="19762" y="13745"/>
                </a:cubicBezTo>
                <a:cubicBezTo>
                  <a:pt x="19762" y="13681"/>
                  <a:pt x="19762" y="13618"/>
                  <a:pt x="19762" y="13555"/>
                </a:cubicBezTo>
                <a:cubicBezTo>
                  <a:pt x="19762" y="13460"/>
                  <a:pt x="19762" y="13365"/>
                  <a:pt x="19762" y="13301"/>
                </a:cubicBezTo>
                <a:cubicBezTo>
                  <a:pt x="19762" y="13301"/>
                  <a:pt x="19762" y="13270"/>
                  <a:pt x="19762" y="13238"/>
                </a:cubicBezTo>
                <a:cubicBezTo>
                  <a:pt x="19762" y="13111"/>
                  <a:pt x="19762" y="12984"/>
                  <a:pt x="19762" y="12858"/>
                </a:cubicBezTo>
                <a:cubicBezTo>
                  <a:pt x="19762" y="12763"/>
                  <a:pt x="19762" y="12699"/>
                  <a:pt x="19794" y="12636"/>
                </a:cubicBezTo>
                <a:cubicBezTo>
                  <a:pt x="19825" y="12509"/>
                  <a:pt x="20016" y="12446"/>
                  <a:pt x="20142" y="12414"/>
                </a:cubicBezTo>
                <a:close/>
                <a:moveTo>
                  <a:pt x="21156" y="13681"/>
                </a:moveTo>
                <a:lnTo>
                  <a:pt x="21124" y="13713"/>
                </a:lnTo>
                <a:cubicBezTo>
                  <a:pt x="21092" y="13776"/>
                  <a:pt x="20997" y="13808"/>
                  <a:pt x="20966" y="13840"/>
                </a:cubicBezTo>
                <a:cubicBezTo>
                  <a:pt x="20966" y="13808"/>
                  <a:pt x="20966" y="13808"/>
                  <a:pt x="20966" y="13776"/>
                </a:cubicBezTo>
                <a:lnTo>
                  <a:pt x="20997" y="13776"/>
                </a:lnTo>
                <a:cubicBezTo>
                  <a:pt x="21029" y="13745"/>
                  <a:pt x="21092" y="13713"/>
                  <a:pt x="21156" y="13681"/>
                </a:cubicBezTo>
                <a:close/>
                <a:moveTo>
                  <a:pt x="46079" y="12509"/>
                </a:moveTo>
                <a:cubicBezTo>
                  <a:pt x="46111" y="12541"/>
                  <a:pt x="46174" y="12636"/>
                  <a:pt x="46237" y="12763"/>
                </a:cubicBezTo>
                <a:cubicBezTo>
                  <a:pt x="46301" y="12858"/>
                  <a:pt x="46364" y="12984"/>
                  <a:pt x="46364" y="13048"/>
                </a:cubicBezTo>
                <a:cubicBezTo>
                  <a:pt x="46396" y="13143"/>
                  <a:pt x="46459" y="13175"/>
                  <a:pt x="46523" y="13175"/>
                </a:cubicBezTo>
                <a:cubicBezTo>
                  <a:pt x="46618" y="13175"/>
                  <a:pt x="46681" y="13143"/>
                  <a:pt x="46713" y="13111"/>
                </a:cubicBezTo>
                <a:cubicBezTo>
                  <a:pt x="46776" y="13080"/>
                  <a:pt x="46808" y="13016"/>
                  <a:pt x="46839" y="13016"/>
                </a:cubicBezTo>
                <a:cubicBezTo>
                  <a:pt x="46934" y="12953"/>
                  <a:pt x="47061" y="12794"/>
                  <a:pt x="47093" y="12636"/>
                </a:cubicBezTo>
                <a:cubicBezTo>
                  <a:pt x="47093" y="12604"/>
                  <a:pt x="47093" y="12573"/>
                  <a:pt x="47156" y="12573"/>
                </a:cubicBezTo>
                <a:cubicBezTo>
                  <a:pt x="47188" y="12541"/>
                  <a:pt x="47219" y="12541"/>
                  <a:pt x="47283" y="12509"/>
                </a:cubicBezTo>
                <a:lnTo>
                  <a:pt x="47283" y="12509"/>
                </a:lnTo>
                <a:cubicBezTo>
                  <a:pt x="47251" y="12541"/>
                  <a:pt x="47219" y="12541"/>
                  <a:pt x="47219" y="12541"/>
                </a:cubicBezTo>
                <a:cubicBezTo>
                  <a:pt x="47188" y="12573"/>
                  <a:pt x="47156" y="12573"/>
                  <a:pt x="47124" y="12604"/>
                </a:cubicBezTo>
                <a:cubicBezTo>
                  <a:pt x="47124" y="12636"/>
                  <a:pt x="47093" y="12668"/>
                  <a:pt x="47093" y="12699"/>
                </a:cubicBezTo>
                <a:cubicBezTo>
                  <a:pt x="47093" y="12794"/>
                  <a:pt x="47156" y="12858"/>
                  <a:pt x="47188" y="12889"/>
                </a:cubicBezTo>
                <a:cubicBezTo>
                  <a:pt x="47251" y="12921"/>
                  <a:pt x="47314" y="12953"/>
                  <a:pt x="47378" y="12984"/>
                </a:cubicBezTo>
                <a:cubicBezTo>
                  <a:pt x="47568" y="13080"/>
                  <a:pt x="47789" y="13333"/>
                  <a:pt x="48043" y="13523"/>
                </a:cubicBezTo>
                <a:cubicBezTo>
                  <a:pt x="48169" y="13586"/>
                  <a:pt x="48233" y="13745"/>
                  <a:pt x="48233" y="13808"/>
                </a:cubicBezTo>
                <a:cubicBezTo>
                  <a:pt x="48233" y="13871"/>
                  <a:pt x="48201" y="13871"/>
                  <a:pt x="48201" y="13871"/>
                </a:cubicBezTo>
                <a:cubicBezTo>
                  <a:pt x="48106" y="13935"/>
                  <a:pt x="47758" y="13966"/>
                  <a:pt x="47568" y="13966"/>
                </a:cubicBezTo>
                <a:cubicBezTo>
                  <a:pt x="47536" y="13966"/>
                  <a:pt x="47504" y="13966"/>
                  <a:pt x="47473" y="13935"/>
                </a:cubicBezTo>
                <a:cubicBezTo>
                  <a:pt x="47346" y="13935"/>
                  <a:pt x="47124" y="13713"/>
                  <a:pt x="46839" y="13650"/>
                </a:cubicBezTo>
                <a:lnTo>
                  <a:pt x="46618" y="13650"/>
                </a:lnTo>
                <a:cubicBezTo>
                  <a:pt x="46428" y="13650"/>
                  <a:pt x="46206" y="13681"/>
                  <a:pt x="46111" y="13871"/>
                </a:cubicBezTo>
                <a:cubicBezTo>
                  <a:pt x="46111" y="13894"/>
                  <a:pt x="46063" y="13916"/>
                  <a:pt x="45991" y="13916"/>
                </a:cubicBezTo>
                <a:cubicBezTo>
                  <a:pt x="45961" y="13916"/>
                  <a:pt x="45926" y="13912"/>
                  <a:pt x="45889" y="13903"/>
                </a:cubicBezTo>
                <a:lnTo>
                  <a:pt x="45604" y="13903"/>
                </a:lnTo>
                <a:cubicBezTo>
                  <a:pt x="45509" y="13903"/>
                  <a:pt x="45446" y="13966"/>
                  <a:pt x="45382" y="13998"/>
                </a:cubicBezTo>
                <a:cubicBezTo>
                  <a:pt x="45382" y="13935"/>
                  <a:pt x="45382" y="13871"/>
                  <a:pt x="45382" y="13808"/>
                </a:cubicBezTo>
                <a:cubicBezTo>
                  <a:pt x="45382" y="13745"/>
                  <a:pt x="45382" y="13650"/>
                  <a:pt x="45287" y="13586"/>
                </a:cubicBezTo>
                <a:cubicBezTo>
                  <a:pt x="45319" y="13523"/>
                  <a:pt x="45382" y="13365"/>
                  <a:pt x="45446" y="13333"/>
                </a:cubicBezTo>
                <a:cubicBezTo>
                  <a:pt x="45604" y="13206"/>
                  <a:pt x="45731" y="12953"/>
                  <a:pt x="45826" y="12699"/>
                </a:cubicBezTo>
                <a:cubicBezTo>
                  <a:pt x="45921" y="12541"/>
                  <a:pt x="45984" y="12509"/>
                  <a:pt x="46047" y="12509"/>
                </a:cubicBezTo>
                <a:close/>
                <a:moveTo>
                  <a:pt x="41899" y="12858"/>
                </a:moveTo>
                <a:cubicBezTo>
                  <a:pt x="41930" y="12858"/>
                  <a:pt x="42057" y="12921"/>
                  <a:pt x="42152" y="13048"/>
                </a:cubicBezTo>
                <a:cubicBezTo>
                  <a:pt x="42311" y="13238"/>
                  <a:pt x="42691" y="13523"/>
                  <a:pt x="42817" y="13650"/>
                </a:cubicBezTo>
                <a:cubicBezTo>
                  <a:pt x="42976" y="13871"/>
                  <a:pt x="43166" y="13935"/>
                  <a:pt x="43197" y="14093"/>
                </a:cubicBezTo>
                <a:cubicBezTo>
                  <a:pt x="43197" y="14125"/>
                  <a:pt x="43197" y="14156"/>
                  <a:pt x="43197" y="14156"/>
                </a:cubicBezTo>
                <a:cubicBezTo>
                  <a:pt x="43197" y="14156"/>
                  <a:pt x="42849" y="13871"/>
                  <a:pt x="42691" y="13776"/>
                </a:cubicBezTo>
                <a:cubicBezTo>
                  <a:pt x="42564" y="13713"/>
                  <a:pt x="42342" y="13555"/>
                  <a:pt x="42247" y="13365"/>
                </a:cubicBezTo>
                <a:cubicBezTo>
                  <a:pt x="42184" y="13206"/>
                  <a:pt x="42089" y="13111"/>
                  <a:pt x="41994" y="13048"/>
                </a:cubicBezTo>
                <a:cubicBezTo>
                  <a:pt x="41930" y="12984"/>
                  <a:pt x="41899" y="12953"/>
                  <a:pt x="41899" y="12889"/>
                </a:cubicBezTo>
                <a:cubicBezTo>
                  <a:pt x="41899" y="12858"/>
                  <a:pt x="41899" y="12858"/>
                  <a:pt x="41899" y="12858"/>
                </a:cubicBezTo>
                <a:close/>
                <a:moveTo>
                  <a:pt x="39714" y="14156"/>
                </a:moveTo>
                <a:cubicBezTo>
                  <a:pt x="39619" y="14156"/>
                  <a:pt x="39555" y="14251"/>
                  <a:pt x="39492" y="14346"/>
                </a:cubicBezTo>
                <a:cubicBezTo>
                  <a:pt x="39492" y="14378"/>
                  <a:pt x="39492" y="14410"/>
                  <a:pt x="39492" y="14441"/>
                </a:cubicBezTo>
                <a:cubicBezTo>
                  <a:pt x="39492" y="14505"/>
                  <a:pt x="39524" y="14536"/>
                  <a:pt x="39555" y="14568"/>
                </a:cubicBezTo>
                <a:cubicBezTo>
                  <a:pt x="39587" y="14600"/>
                  <a:pt x="39619" y="14600"/>
                  <a:pt x="39650" y="14600"/>
                </a:cubicBezTo>
                <a:cubicBezTo>
                  <a:pt x="39714" y="14600"/>
                  <a:pt x="39809" y="14568"/>
                  <a:pt x="39872" y="14473"/>
                </a:cubicBezTo>
                <a:cubicBezTo>
                  <a:pt x="39872" y="14441"/>
                  <a:pt x="39872" y="14410"/>
                  <a:pt x="39872" y="14378"/>
                </a:cubicBezTo>
                <a:cubicBezTo>
                  <a:pt x="39872" y="14315"/>
                  <a:pt x="39872" y="14283"/>
                  <a:pt x="39840" y="14251"/>
                </a:cubicBezTo>
                <a:cubicBezTo>
                  <a:pt x="39840" y="14188"/>
                  <a:pt x="39777" y="14156"/>
                  <a:pt x="39714" y="14156"/>
                </a:cubicBezTo>
                <a:close/>
                <a:moveTo>
                  <a:pt x="41012" y="13903"/>
                </a:moveTo>
                <a:cubicBezTo>
                  <a:pt x="40917" y="13903"/>
                  <a:pt x="40822" y="13966"/>
                  <a:pt x="40790" y="14061"/>
                </a:cubicBezTo>
                <a:cubicBezTo>
                  <a:pt x="40727" y="14156"/>
                  <a:pt x="40727" y="14220"/>
                  <a:pt x="40727" y="14346"/>
                </a:cubicBezTo>
                <a:cubicBezTo>
                  <a:pt x="40727" y="14410"/>
                  <a:pt x="40727" y="14505"/>
                  <a:pt x="40790" y="14568"/>
                </a:cubicBezTo>
                <a:cubicBezTo>
                  <a:pt x="40854" y="14631"/>
                  <a:pt x="40917" y="14695"/>
                  <a:pt x="41012" y="14695"/>
                </a:cubicBezTo>
                <a:cubicBezTo>
                  <a:pt x="41107" y="14663"/>
                  <a:pt x="41202" y="14600"/>
                  <a:pt x="41265" y="14473"/>
                </a:cubicBezTo>
                <a:cubicBezTo>
                  <a:pt x="41297" y="14441"/>
                  <a:pt x="41297" y="14378"/>
                  <a:pt x="41297" y="14315"/>
                </a:cubicBezTo>
                <a:cubicBezTo>
                  <a:pt x="41297" y="14220"/>
                  <a:pt x="41265" y="14125"/>
                  <a:pt x="41202" y="14030"/>
                </a:cubicBezTo>
                <a:cubicBezTo>
                  <a:pt x="41170" y="13966"/>
                  <a:pt x="41107" y="13903"/>
                  <a:pt x="41012" y="13903"/>
                </a:cubicBezTo>
                <a:close/>
                <a:moveTo>
                  <a:pt x="50544" y="12256"/>
                </a:moveTo>
                <a:cubicBezTo>
                  <a:pt x="50576" y="12256"/>
                  <a:pt x="50671" y="12256"/>
                  <a:pt x="50734" y="12288"/>
                </a:cubicBezTo>
                <a:cubicBezTo>
                  <a:pt x="50830" y="12319"/>
                  <a:pt x="50893" y="12383"/>
                  <a:pt x="50893" y="12414"/>
                </a:cubicBezTo>
                <a:cubicBezTo>
                  <a:pt x="50925" y="12478"/>
                  <a:pt x="50988" y="12573"/>
                  <a:pt x="51020" y="12636"/>
                </a:cubicBezTo>
                <a:cubicBezTo>
                  <a:pt x="51051" y="12668"/>
                  <a:pt x="51083" y="12699"/>
                  <a:pt x="51083" y="12731"/>
                </a:cubicBezTo>
                <a:cubicBezTo>
                  <a:pt x="51060" y="12754"/>
                  <a:pt x="51006" y="12776"/>
                  <a:pt x="50954" y="12776"/>
                </a:cubicBezTo>
                <a:cubicBezTo>
                  <a:pt x="50933" y="12776"/>
                  <a:pt x="50911" y="12772"/>
                  <a:pt x="50893" y="12763"/>
                </a:cubicBezTo>
                <a:cubicBezTo>
                  <a:pt x="50798" y="12763"/>
                  <a:pt x="50734" y="12763"/>
                  <a:pt x="50734" y="12731"/>
                </a:cubicBezTo>
                <a:cubicBezTo>
                  <a:pt x="50671" y="12668"/>
                  <a:pt x="50608" y="12636"/>
                  <a:pt x="50544" y="12636"/>
                </a:cubicBezTo>
                <a:cubicBezTo>
                  <a:pt x="50354" y="12636"/>
                  <a:pt x="50164" y="12826"/>
                  <a:pt x="50164" y="13080"/>
                </a:cubicBezTo>
                <a:cubicBezTo>
                  <a:pt x="50164" y="13111"/>
                  <a:pt x="50164" y="13111"/>
                  <a:pt x="50164" y="13143"/>
                </a:cubicBezTo>
                <a:cubicBezTo>
                  <a:pt x="50164" y="13206"/>
                  <a:pt x="50164" y="13238"/>
                  <a:pt x="50164" y="13270"/>
                </a:cubicBezTo>
                <a:cubicBezTo>
                  <a:pt x="50188" y="13316"/>
                  <a:pt x="50228" y="13345"/>
                  <a:pt x="50260" y="13345"/>
                </a:cubicBezTo>
                <a:cubicBezTo>
                  <a:pt x="50272" y="13345"/>
                  <a:pt x="50283" y="13341"/>
                  <a:pt x="50291" y="13333"/>
                </a:cubicBezTo>
                <a:lnTo>
                  <a:pt x="50386" y="13333"/>
                </a:lnTo>
                <a:cubicBezTo>
                  <a:pt x="50449" y="13396"/>
                  <a:pt x="50513" y="13523"/>
                  <a:pt x="50576" y="13713"/>
                </a:cubicBezTo>
                <a:cubicBezTo>
                  <a:pt x="50639" y="13808"/>
                  <a:pt x="50734" y="13840"/>
                  <a:pt x="50766" y="13871"/>
                </a:cubicBezTo>
                <a:cubicBezTo>
                  <a:pt x="50830" y="13871"/>
                  <a:pt x="50861" y="13903"/>
                  <a:pt x="50893" y="13903"/>
                </a:cubicBezTo>
                <a:cubicBezTo>
                  <a:pt x="50861" y="13935"/>
                  <a:pt x="50830" y="13966"/>
                  <a:pt x="50830" y="13998"/>
                </a:cubicBezTo>
                <a:cubicBezTo>
                  <a:pt x="50766" y="14030"/>
                  <a:pt x="50734" y="14093"/>
                  <a:pt x="50734" y="14188"/>
                </a:cubicBezTo>
                <a:cubicBezTo>
                  <a:pt x="50734" y="14251"/>
                  <a:pt x="50766" y="14315"/>
                  <a:pt x="50798" y="14346"/>
                </a:cubicBezTo>
                <a:cubicBezTo>
                  <a:pt x="50830" y="14378"/>
                  <a:pt x="50893" y="14568"/>
                  <a:pt x="50925" y="14726"/>
                </a:cubicBezTo>
                <a:cubicBezTo>
                  <a:pt x="50988" y="14916"/>
                  <a:pt x="50988" y="15075"/>
                  <a:pt x="51020" y="15138"/>
                </a:cubicBezTo>
                <a:cubicBezTo>
                  <a:pt x="50988" y="15170"/>
                  <a:pt x="50925" y="15201"/>
                  <a:pt x="50861" y="15201"/>
                </a:cubicBezTo>
                <a:cubicBezTo>
                  <a:pt x="50766" y="15233"/>
                  <a:pt x="50671" y="15233"/>
                  <a:pt x="50608" y="15233"/>
                </a:cubicBezTo>
                <a:lnTo>
                  <a:pt x="50576" y="15233"/>
                </a:lnTo>
                <a:cubicBezTo>
                  <a:pt x="50481" y="15233"/>
                  <a:pt x="50069" y="15043"/>
                  <a:pt x="49943" y="15011"/>
                </a:cubicBezTo>
                <a:cubicBezTo>
                  <a:pt x="49911" y="14980"/>
                  <a:pt x="49848" y="14790"/>
                  <a:pt x="49879" y="14695"/>
                </a:cubicBezTo>
                <a:cubicBezTo>
                  <a:pt x="49879" y="14631"/>
                  <a:pt x="49879" y="14600"/>
                  <a:pt x="49879" y="14568"/>
                </a:cubicBezTo>
                <a:cubicBezTo>
                  <a:pt x="49879" y="14600"/>
                  <a:pt x="49911" y="14600"/>
                  <a:pt x="49911" y="14600"/>
                </a:cubicBezTo>
                <a:cubicBezTo>
                  <a:pt x="50006" y="14600"/>
                  <a:pt x="50069" y="14568"/>
                  <a:pt x="50133" y="14505"/>
                </a:cubicBezTo>
                <a:cubicBezTo>
                  <a:pt x="50196" y="14441"/>
                  <a:pt x="50259" y="14378"/>
                  <a:pt x="50323" y="14283"/>
                </a:cubicBezTo>
                <a:cubicBezTo>
                  <a:pt x="50386" y="14220"/>
                  <a:pt x="50418" y="14188"/>
                  <a:pt x="50418" y="14125"/>
                </a:cubicBezTo>
                <a:cubicBezTo>
                  <a:pt x="50418" y="14030"/>
                  <a:pt x="50354" y="13966"/>
                  <a:pt x="50323" y="13935"/>
                </a:cubicBezTo>
                <a:cubicBezTo>
                  <a:pt x="50164" y="13808"/>
                  <a:pt x="49943" y="13776"/>
                  <a:pt x="49879" y="13745"/>
                </a:cubicBezTo>
                <a:cubicBezTo>
                  <a:pt x="49848" y="13713"/>
                  <a:pt x="49753" y="13586"/>
                  <a:pt x="49658" y="13428"/>
                </a:cubicBezTo>
                <a:cubicBezTo>
                  <a:pt x="49563" y="13270"/>
                  <a:pt x="49499" y="13111"/>
                  <a:pt x="49436" y="13048"/>
                </a:cubicBezTo>
                <a:cubicBezTo>
                  <a:pt x="49436" y="13016"/>
                  <a:pt x="49404" y="12984"/>
                  <a:pt x="49404" y="12921"/>
                </a:cubicBezTo>
                <a:cubicBezTo>
                  <a:pt x="49404" y="12826"/>
                  <a:pt x="49468" y="12668"/>
                  <a:pt x="49626" y="12541"/>
                </a:cubicBezTo>
                <a:lnTo>
                  <a:pt x="49658" y="12541"/>
                </a:lnTo>
                <a:cubicBezTo>
                  <a:pt x="49721" y="12541"/>
                  <a:pt x="49848" y="12604"/>
                  <a:pt x="50006" y="12604"/>
                </a:cubicBezTo>
                <a:cubicBezTo>
                  <a:pt x="50069" y="12604"/>
                  <a:pt x="50133" y="12604"/>
                  <a:pt x="50196" y="12541"/>
                </a:cubicBezTo>
                <a:cubicBezTo>
                  <a:pt x="50323" y="12446"/>
                  <a:pt x="50481" y="12288"/>
                  <a:pt x="50544" y="12256"/>
                </a:cubicBezTo>
                <a:close/>
                <a:moveTo>
                  <a:pt x="41962" y="14663"/>
                </a:moveTo>
                <a:cubicBezTo>
                  <a:pt x="41899" y="14663"/>
                  <a:pt x="41835" y="14695"/>
                  <a:pt x="41772" y="14726"/>
                </a:cubicBezTo>
                <a:cubicBezTo>
                  <a:pt x="41740" y="14758"/>
                  <a:pt x="41709" y="14790"/>
                  <a:pt x="41709" y="14853"/>
                </a:cubicBezTo>
                <a:cubicBezTo>
                  <a:pt x="41709" y="14948"/>
                  <a:pt x="41772" y="14980"/>
                  <a:pt x="41835" y="15043"/>
                </a:cubicBezTo>
                <a:cubicBezTo>
                  <a:pt x="41867" y="15106"/>
                  <a:pt x="41930" y="15138"/>
                  <a:pt x="41994" y="15170"/>
                </a:cubicBezTo>
                <a:cubicBezTo>
                  <a:pt x="42026" y="15170"/>
                  <a:pt x="42057" y="15233"/>
                  <a:pt x="42089" y="15265"/>
                </a:cubicBezTo>
                <a:cubicBezTo>
                  <a:pt x="42152" y="15328"/>
                  <a:pt x="42184" y="15360"/>
                  <a:pt x="42247" y="15391"/>
                </a:cubicBezTo>
                <a:cubicBezTo>
                  <a:pt x="42279" y="15423"/>
                  <a:pt x="42311" y="15423"/>
                  <a:pt x="42342" y="15423"/>
                </a:cubicBezTo>
                <a:cubicBezTo>
                  <a:pt x="42406" y="15423"/>
                  <a:pt x="42469" y="15391"/>
                  <a:pt x="42532" y="15360"/>
                </a:cubicBezTo>
                <a:cubicBezTo>
                  <a:pt x="42596" y="15328"/>
                  <a:pt x="42627" y="15233"/>
                  <a:pt x="42627" y="15138"/>
                </a:cubicBezTo>
                <a:cubicBezTo>
                  <a:pt x="42627" y="15106"/>
                  <a:pt x="42627" y="15075"/>
                  <a:pt x="42627" y="15011"/>
                </a:cubicBezTo>
                <a:cubicBezTo>
                  <a:pt x="42532" y="14726"/>
                  <a:pt x="42279" y="14695"/>
                  <a:pt x="42216" y="14695"/>
                </a:cubicBezTo>
                <a:cubicBezTo>
                  <a:pt x="42216" y="14695"/>
                  <a:pt x="42089" y="14663"/>
                  <a:pt x="41962" y="14663"/>
                </a:cubicBezTo>
                <a:close/>
                <a:moveTo>
                  <a:pt x="41044" y="13270"/>
                </a:moveTo>
                <a:cubicBezTo>
                  <a:pt x="41075" y="13270"/>
                  <a:pt x="41139" y="13301"/>
                  <a:pt x="41170" y="13333"/>
                </a:cubicBezTo>
                <a:cubicBezTo>
                  <a:pt x="41202" y="13333"/>
                  <a:pt x="41234" y="13365"/>
                  <a:pt x="41234" y="13396"/>
                </a:cubicBezTo>
                <a:cubicBezTo>
                  <a:pt x="41265" y="13555"/>
                  <a:pt x="41360" y="13681"/>
                  <a:pt x="41455" y="13808"/>
                </a:cubicBezTo>
                <a:cubicBezTo>
                  <a:pt x="41550" y="13903"/>
                  <a:pt x="41677" y="13998"/>
                  <a:pt x="41709" y="14030"/>
                </a:cubicBezTo>
                <a:cubicBezTo>
                  <a:pt x="41772" y="14061"/>
                  <a:pt x="41899" y="14093"/>
                  <a:pt x="42057" y="14188"/>
                </a:cubicBezTo>
                <a:cubicBezTo>
                  <a:pt x="42121" y="14220"/>
                  <a:pt x="42184" y="14251"/>
                  <a:pt x="42247" y="14251"/>
                </a:cubicBezTo>
                <a:cubicBezTo>
                  <a:pt x="42311" y="14283"/>
                  <a:pt x="42342" y="14315"/>
                  <a:pt x="42342" y="14315"/>
                </a:cubicBezTo>
                <a:cubicBezTo>
                  <a:pt x="42374" y="14346"/>
                  <a:pt x="42501" y="14568"/>
                  <a:pt x="42532" y="14758"/>
                </a:cubicBezTo>
                <a:cubicBezTo>
                  <a:pt x="42564" y="14853"/>
                  <a:pt x="42627" y="14980"/>
                  <a:pt x="42722" y="14980"/>
                </a:cubicBezTo>
                <a:cubicBezTo>
                  <a:pt x="42849" y="14980"/>
                  <a:pt x="42912" y="14853"/>
                  <a:pt x="42912" y="14758"/>
                </a:cubicBezTo>
                <a:lnTo>
                  <a:pt x="42912" y="14695"/>
                </a:lnTo>
                <a:cubicBezTo>
                  <a:pt x="42912" y="14600"/>
                  <a:pt x="42881" y="14473"/>
                  <a:pt x="42881" y="14410"/>
                </a:cubicBezTo>
                <a:lnTo>
                  <a:pt x="42912" y="14410"/>
                </a:lnTo>
                <a:cubicBezTo>
                  <a:pt x="43071" y="14410"/>
                  <a:pt x="43166" y="14346"/>
                  <a:pt x="43166" y="14346"/>
                </a:cubicBezTo>
                <a:cubicBezTo>
                  <a:pt x="43197" y="14315"/>
                  <a:pt x="43229" y="14283"/>
                  <a:pt x="43229" y="14251"/>
                </a:cubicBezTo>
                <a:cubicBezTo>
                  <a:pt x="43324" y="14441"/>
                  <a:pt x="43419" y="14600"/>
                  <a:pt x="43451" y="14663"/>
                </a:cubicBezTo>
                <a:cubicBezTo>
                  <a:pt x="43482" y="14695"/>
                  <a:pt x="43546" y="14853"/>
                  <a:pt x="43609" y="15011"/>
                </a:cubicBezTo>
                <a:cubicBezTo>
                  <a:pt x="43672" y="15170"/>
                  <a:pt x="43736" y="15328"/>
                  <a:pt x="43767" y="15423"/>
                </a:cubicBezTo>
                <a:cubicBezTo>
                  <a:pt x="43799" y="15486"/>
                  <a:pt x="43862" y="15518"/>
                  <a:pt x="43926" y="15518"/>
                </a:cubicBezTo>
                <a:cubicBezTo>
                  <a:pt x="44052" y="15518"/>
                  <a:pt x="44179" y="15391"/>
                  <a:pt x="44242" y="15328"/>
                </a:cubicBezTo>
                <a:cubicBezTo>
                  <a:pt x="44274" y="15296"/>
                  <a:pt x="44337" y="15233"/>
                  <a:pt x="44432" y="15201"/>
                </a:cubicBezTo>
                <a:cubicBezTo>
                  <a:pt x="44496" y="15138"/>
                  <a:pt x="44559" y="15043"/>
                  <a:pt x="44559" y="14916"/>
                </a:cubicBezTo>
                <a:lnTo>
                  <a:pt x="44559" y="14885"/>
                </a:lnTo>
                <a:cubicBezTo>
                  <a:pt x="44559" y="14726"/>
                  <a:pt x="44496" y="14631"/>
                  <a:pt x="44401" y="14568"/>
                </a:cubicBezTo>
                <a:cubicBezTo>
                  <a:pt x="44369" y="14536"/>
                  <a:pt x="44337" y="14505"/>
                  <a:pt x="44306" y="14473"/>
                </a:cubicBezTo>
                <a:cubicBezTo>
                  <a:pt x="44306" y="14441"/>
                  <a:pt x="44337" y="14441"/>
                  <a:pt x="44369" y="14441"/>
                </a:cubicBezTo>
                <a:cubicBezTo>
                  <a:pt x="44401" y="14410"/>
                  <a:pt x="44464" y="14378"/>
                  <a:pt x="44527" y="14315"/>
                </a:cubicBezTo>
                <a:cubicBezTo>
                  <a:pt x="44591" y="14251"/>
                  <a:pt x="44686" y="14188"/>
                  <a:pt x="44717" y="14188"/>
                </a:cubicBezTo>
                <a:cubicBezTo>
                  <a:pt x="44717" y="14188"/>
                  <a:pt x="44749" y="14378"/>
                  <a:pt x="44749" y="14568"/>
                </a:cubicBezTo>
                <a:cubicBezTo>
                  <a:pt x="44749" y="14631"/>
                  <a:pt x="44749" y="14726"/>
                  <a:pt x="44749" y="14790"/>
                </a:cubicBezTo>
                <a:cubicBezTo>
                  <a:pt x="44749" y="14885"/>
                  <a:pt x="44749" y="14916"/>
                  <a:pt x="44781" y="14980"/>
                </a:cubicBezTo>
                <a:cubicBezTo>
                  <a:pt x="44812" y="15043"/>
                  <a:pt x="44844" y="15075"/>
                  <a:pt x="44876" y="15106"/>
                </a:cubicBezTo>
                <a:cubicBezTo>
                  <a:pt x="44971" y="15170"/>
                  <a:pt x="45034" y="15201"/>
                  <a:pt x="45129" y="15265"/>
                </a:cubicBezTo>
                <a:cubicBezTo>
                  <a:pt x="45192" y="15296"/>
                  <a:pt x="45256" y="15360"/>
                  <a:pt x="45256" y="15360"/>
                </a:cubicBezTo>
                <a:cubicBezTo>
                  <a:pt x="45382" y="15518"/>
                  <a:pt x="45541" y="15550"/>
                  <a:pt x="45699" y="15550"/>
                </a:cubicBezTo>
                <a:cubicBezTo>
                  <a:pt x="45762" y="15550"/>
                  <a:pt x="45794" y="15550"/>
                  <a:pt x="45857" y="15486"/>
                </a:cubicBezTo>
                <a:lnTo>
                  <a:pt x="45889" y="15486"/>
                </a:lnTo>
                <a:cubicBezTo>
                  <a:pt x="45952" y="15486"/>
                  <a:pt x="46142" y="15581"/>
                  <a:pt x="46206" y="15581"/>
                </a:cubicBezTo>
                <a:lnTo>
                  <a:pt x="46269" y="15581"/>
                </a:lnTo>
                <a:cubicBezTo>
                  <a:pt x="46396" y="15581"/>
                  <a:pt x="46586" y="15518"/>
                  <a:pt x="46713" y="15486"/>
                </a:cubicBezTo>
                <a:cubicBezTo>
                  <a:pt x="46776" y="15455"/>
                  <a:pt x="46839" y="15423"/>
                  <a:pt x="46871" y="15423"/>
                </a:cubicBezTo>
                <a:lnTo>
                  <a:pt x="46871" y="15455"/>
                </a:lnTo>
                <a:lnTo>
                  <a:pt x="46871" y="15518"/>
                </a:lnTo>
                <a:cubicBezTo>
                  <a:pt x="46871" y="15803"/>
                  <a:pt x="46776" y="16278"/>
                  <a:pt x="46618" y="16500"/>
                </a:cubicBezTo>
                <a:cubicBezTo>
                  <a:pt x="46554" y="16626"/>
                  <a:pt x="46523" y="16721"/>
                  <a:pt x="46491" y="16785"/>
                </a:cubicBezTo>
                <a:cubicBezTo>
                  <a:pt x="46491" y="16816"/>
                  <a:pt x="46491" y="16816"/>
                  <a:pt x="46491" y="16816"/>
                </a:cubicBezTo>
                <a:lnTo>
                  <a:pt x="46428" y="16816"/>
                </a:lnTo>
                <a:cubicBezTo>
                  <a:pt x="46364" y="16816"/>
                  <a:pt x="46301" y="16816"/>
                  <a:pt x="46237" y="16848"/>
                </a:cubicBezTo>
                <a:cubicBezTo>
                  <a:pt x="46174" y="16753"/>
                  <a:pt x="46111" y="16658"/>
                  <a:pt x="45984" y="16658"/>
                </a:cubicBezTo>
                <a:cubicBezTo>
                  <a:pt x="45952" y="16658"/>
                  <a:pt x="45921" y="16658"/>
                  <a:pt x="45921" y="16690"/>
                </a:cubicBezTo>
                <a:cubicBezTo>
                  <a:pt x="45794" y="16721"/>
                  <a:pt x="45667" y="16721"/>
                  <a:pt x="45509" y="16785"/>
                </a:cubicBezTo>
                <a:cubicBezTo>
                  <a:pt x="45509" y="16785"/>
                  <a:pt x="45509" y="16753"/>
                  <a:pt x="45509" y="16753"/>
                </a:cubicBezTo>
                <a:cubicBezTo>
                  <a:pt x="45509" y="16721"/>
                  <a:pt x="45509" y="16690"/>
                  <a:pt x="45509" y="16658"/>
                </a:cubicBezTo>
                <a:cubicBezTo>
                  <a:pt x="45446" y="16595"/>
                  <a:pt x="45382" y="16563"/>
                  <a:pt x="45287" y="16563"/>
                </a:cubicBezTo>
                <a:cubicBezTo>
                  <a:pt x="45224" y="16531"/>
                  <a:pt x="45129" y="16531"/>
                  <a:pt x="45034" y="16531"/>
                </a:cubicBezTo>
                <a:lnTo>
                  <a:pt x="44654" y="16531"/>
                </a:lnTo>
                <a:cubicBezTo>
                  <a:pt x="44637" y="16534"/>
                  <a:pt x="44621" y="16535"/>
                  <a:pt x="44604" y="16535"/>
                </a:cubicBezTo>
                <a:cubicBezTo>
                  <a:pt x="44403" y="16535"/>
                  <a:pt x="44225" y="16368"/>
                  <a:pt x="44021" y="16310"/>
                </a:cubicBezTo>
                <a:cubicBezTo>
                  <a:pt x="43989" y="16310"/>
                  <a:pt x="43989" y="16278"/>
                  <a:pt x="43957" y="16278"/>
                </a:cubicBezTo>
                <a:cubicBezTo>
                  <a:pt x="43831" y="16310"/>
                  <a:pt x="43704" y="16373"/>
                  <a:pt x="43609" y="16468"/>
                </a:cubicBezTo>
                <a:cubicBezTo>
                  <a:pt x="43482" y="16595"/>
                  <a:pt x="43387" y="16721"/>
                  <a:pt x="43292" y="16816"/>
                </a:cubicBezTo>
                <a:cubicBezTo>
                  <a:pt x="43229" y="16911"/>
                  <a:pt x="43197" y="16911"/>
                  <a:pt x="43166" y="16911"/>
                </a:cubicBezTo>
                <a:cubicBezTo>
                  <a:pt x="43102" y="16911"/>
                  <a:pt x="43007" y="16880"/>
                  <a:pt x="42881" y="16848"/>
                </a:cubicBezTo>
                <a:cubicBezTo>
                  <a:pt x="42849" y="16848"/>
                  <a:pt x="42722" y="16785"/>
                  <a:pt x="42627" y="16721"/>
                </a:cubicBezTo>
                <a:cubicBezTo>
                  <a:pt x="42532" y="16658"/>
                  <a:pt x="42469" y="16563"/>
                  <a:pt x="42469" y="16563"/>
                </a:cubicBezTo>
                <a:lnTo>
                  <a:pt x="42437" y="16563"/>
                </a:lnTo>
                <a:cubicBezTo>
                  <a:pt x="42437" y="16563"/>
                  <a:pt x="42374" y="16500"/>
                  <a:pt x="42247" y="16468"/>
                </a:cubicBezTo>
                <a:cubicBezTo>
                  <a:pt x="42152" y="16436"/>
                  <a:pt x="42057" y="16373"/>
                  <a:pt x="41962" y="16373"/>
                </a:cubicBezTo>
                <a:cubicBezTo>
                  <a:pt x="41930" y="16373"/>
                  <a:pt x="41930" y="16373"/>
                  <a:pt x="41867" y="16341"/>
                </a:cubicBezTo>
                <a:cubicBezTo>
                  <a:pt x="41835" y="16310"/>
                  <a:pt x="41740" y="16246"/>
                  <a:pt x="41677" y="16183"/>
                </a:cubicBezTo>
                <a:cubicBezTo>
                  <a:pt x="41645" y="16151"/>
                  <a:pt x="41614" y="16120"/>
                  <a:pt x="41582" y="16088"/>
                </a:cubicBezTo>
                <a:cubicBezTo>
                  <a:pt x="41550" y="16088"/>
                  <a:pt x="41519" y="16056"/>
                  <a:pt x="41487" y="16056"/>
                </a:cubicBezTo>
                <a:cubicBezTo>
                  <a:pt x="41487" y="16056"/>
                  <a:pt x="41424" y="16025"/>
                  <a:pt x="41424" y="15993"/>
                </a:cubicBezTo>
                <a:cubicBezTo>
                  <a:pt x="41392" y="15993"/>
                  <a:pt x="41392" y="15961"/>
                  <a:pt x="41392" y="15930"/>
                </a:cubicBezTo>
                <a:lnTo>
                  <a:pt x="41519" y="15930"/>
                </a:lnTo>
                <a:cubicBezTo>
                  <a:pt x="41519" y="15930"/>
                  <a:pt x="41582" y="15898"/>
                  <a:pt x="41614" y="15866"/>
                </a:cubicBezTo>
                <a:cubicBezTo>
                  <a:pt x="41645" y="15803"/>
                  <a:pt x="41645" y="15771"/>
                  <a:pt x="41645" y="15708"/>
                </a:cubicBezTo>
                <a:cubicBezTo>
                  <a:pt x="41645" y="15645"/>
                  <a:pt x="41645" y="15550"/>
                  <a:pt x="41582" y="15391"/>
                </a:cubicBezTo>
                <a:cubicBezTo>
                  <a:pt x="41487" y="15043"/>
                  <a:pt x="41297" y="14885"/>
                  <a:pt x="41107" y="14885"/>
                </a:cubicBezTo>
                <a:cubicBezTo>
                  <a:pt x="40980" y="14885"/>
                  <a:pt x="40885" y="14948"/>
                  <a:pt x="40822" y="14980"/>
                </a:cubicBezTo>
                <a:lnTo>
                  <a:pt x="40790" y="14980"/>
                </a:lnTo>
                <a:cubicBezTo>
                  <a:pt x="40695" y="15011"/>
                  <a:pt x="40379" y="15011"/>
                  <a:pt x="40125" y="15011"/>
                </a:cubicBezTo>
                <a:lnTo>
                  <a:pt x="39714" y="15011"/>
                </a:lnTo>
                <a:cubicBezTo>
                  <a:pt x="39650" y="15011"/>
                  <a:pt x="39619" y="15043"/>
                  <a:pt x="39555" y="15075"/>
                </a:cubicBezTo>
                <a:cubicBezTo>
                  <a:pt x="39365" y="15138"/>
                  <a:pt x="39017" y="15296"/>
                  <a:pt x="38890" y="15360"/>
                </a:cubicBezTo>
                <a:cubicBezTo>
                  <a:pt x="38732" y="15455"/>
                  <a:pt x="38447" y="15581"/>
                  <a:pt x="38352" y="15645"/>
                </a:cubicBezTo>
                <a:lnTo>
                  <a:pt x="38320" y="15645"/>
                </a:lnTo>
                <a:cubicBezTo>
                  <a:pt x="38257" y="15645"/>
                  <a:pt x="38099" y="15581"/>
                  <a:pt x="37940" y="15581"/>
                </a:cubicBezTo>
                <a:cubicBezTo>
                  <a:pt x="37972" y="15550"/>
                  <a:pt x="38004" y="15518"/>
                  <a:pt x="38004" y="15455"/>
                </a:cubicBezTo>
                <a:lnTo>
                  <a:pt x="38035" y="15391"/>
                </a:lnTo>
                <a:cubicBezTo>
                  <a:pt x="38067" y="15423"/>
                  <a:pt x="38130" y="15423"/>
                  <a:pt x="38162" y="15423"/>
                </a:cubicBezTo>
                <a:cubicBezTo>
                  <a:pt x="38289" y="15423"/>
                  <a:pt x="38447" y="15360"/>
                  <a:pt x="38574" y="15360"/>
                </a:cubicBezTo>
                <a:cubicBezTo>
                  <a:pt x="38700" y="15328"/>
                  <a:pt x="38764" y="15233"/>
                  <a:pt x="38827" y="15138"/>
                </a:cubicBezTo>
                <a:cubicBezTo>
                  <a:pt x="38922" y="15075"/>
                  <a:pt x="38985" y="14980"/>
                  <a:pt x="39049" y="14948"/>
                </a:cubicBezTo>
                <a:cubicBezTo>
                  <a:pt x="39080" y="14916"/>
                  <a:pt x="39112" y="14885"/>
                  <a:pt x="39144" y="14853"/>
                </a:cubicBezTo>
                <a:cubicBezTo>
                  <a:pt x="39144" y="14821"/>
                  <a:pt x="39175" y="14790"/>
                  <a:pt x="39175" y="14726"/>
                </a:cubicBezTo>
                <a:cubicBezTo>
                  <a:pt x="39175" y="14663"/>
                  <a:pt x="39144" y="14631"/>
                  <a:pt x="39144" y="14631"/>
                </a:cubicBezTo>
                <a:cubicBezTo>
                  <a:pt x="39112" y="14600"/>
                  <a:pt x="39112" y="14568"/>
                  <a:pt x="39080" y="14536"/>
                </a:cubicBezTo>
                <a:cubicBezTo>
                  <a:pt x="39080" y="14536"/>
                  <a:pt x="39112" y="14473"/>
                  <a:pt x="39175" y="14410"/>
                </a:cubicBezTo>
                <a:cubicBezTo>
                  <a:pt x="39239" y="14346"/>
                  <a:pt x="39302" y="14251"/>
                  <a:pt x="39365" y="14156"/>
                </a:cubicBezTo>
                <a:cubicBezTo>
                  <a:pt x="39397" y="14125"/>
                  <a:pt x="39460" y="14125"/>
                  <a:pt x="39555" y="14093"/>
                </a:cubicBezTo>
                <a:cubicBezTo>
                  <a:pt x="39587" y="14093"/>
                  <a:pt x="39650" y="14093"/>
                  <a:pt x="39714" y="14061"/>
                </a:cubicBezTo>
                <a:cubicBezTo>
                  <a:pt x="39745" y="14030"/>
                  <a:pt x="39809" y="13998"/>
                  <a:pt x="39840" y="13903"/>
                </a:cubicBezTo>
                <a:cubicBezTo>
                  <a:pt x="39872" y="13808"/>
                  <a:pt x="39872" y="13681"/>
                  <a:pt x="39904" y="13586"/>
                </a:cubicBezTo>
                <a:cubicBezTo>
                  <a:pt x="39904" y="13523"/>
                  <a:pt x="39935" y="13491"/>
                  <a:pt x="39935" y="13491"/>
                </a:cubicBezTo>
                <a:lnTo>
                  <a:pt x="39935" y="13460"/>
                </a:lnTo>
                <a:cubicBezTo>
                  <a:pt x="40062" y="13491"/>
                  <a:pt x="40284" y="13618"/>
                  <a:pt x="40442" y="13618"/>
                </a:cubicBezTo>
                <a:cubicBezTo>
                  <a:pt x="40569" y="13618"/>
                  <a:pt x="40664" y="13523"/>
                  <a:pt x="40759" y="13460"/>
                </a:cubicBezTo>
                <a:cubicBezTo>
                  <a:pt x="40885" y="13396"/>
                  <a:pt x="40980" y="13301"/>
                  <a:pt x="40980" y="13301"/>
                </a:cubicBezTo>
                <a:cubicBezTo>
                  <a:pt x="40980" y="13301"/>
                  <a:pt x="41012" y="13270"/>
                  <a:pt x="41044" y="13270"/>
                </a:cubicBezTo>
                <a:close/>
                <a:moveTo>
                  <a:pt x="70591" y="12794"/>
                </a:moveTo>
                <a:cubicBezTo>
                  <a:pt x="70464" y="12826"/>
                  <a:pt x="70401" y="12921"/>
                  <a:pt x="70369" y="13016"/>
                </a:cubicBezTo>
                <a:cubicBezTo>
                  <a:pt x="70338" y="13111"/>
                  <a:pt x="70338" y="13175"/>
                  <a:pt x="70338" y="13206"/>
                </a:cubicBezTo>
                <a:cubicBezTo>
                  <a:pt x="70306" y="13238"/>
                  <a:pt x="70211" y="13270"/>
                  <a:pt x="70148" y="13333"/>
                </a:cubicBezTo>
                <a:cubicBezTo>
                  <a:pt x="70053" y="13396"/>
                  <a:pt x="69958" y="13428"/>
                  <a:pt x="69926" y="13586"/>
                </a:cubicBezTo>
                <a:cubicBezTo>
                  <a:pt x="69926" y="13650"/>
                  <a:pt x="69958" y="13713"/>
                  <a:pt x="69989" y="13745"/>
                </a:cubicBezTo>
                <a:cubicBezTo>
                  <a:pt x="70021" y="13776"/>
                  <a:pt x="70053" y="13808"/>
                  <a:pt x="70084" y="13808"/>
                </a:cubicBezTo>
                <a:cubicBezTo>
                  <a:pt x="69989" y="13935"/>
                  <a:pt x="69989" y="14061"/>
                  <a:pt x="69989" y="14188"/>
                </a:cubicBezTo>
                <a:cubicBezTo>
                  <a:pt x="69989" y="14346"/>
                  <a:pt x="69958" y="14505"/>
                  <a:pt x="69926" y="14631"/>
                </a:cubicBezTo>
                <a:cubicBezTo>
                  <a:pt x="69863" y="14758"/>
                  <a:pt x="69799" y="14916"/>
                  <a:pt x="69768" y="15011"/>
                </a:cubicBezTo>
                <a:cubicBezTo>
                  <a:pt x="69736" y="15043"/>
                  <a:pt x="69736" y="15106"/>
                  <a:pt x="69704" y="15106"/>
                </a:cubicBezTo>
                <a:cubicBezTo>
                  <a:pt x="69704" y="15106"/>
                  <a:pt x="69704" y="15138"/>
                  <a:pt x="69704" y="15138"/>
                </a:cubicBezTo>
                <a:cubicBezTo>
                  <a:pt x="69673" y="15138"/>
                  <a:pt x="69641" y="15138"/>
                  <a:pt x="69578" y="15170"/>
                </a:cubicBezTo>
                <a:cubicBezTo>
                  <a:pt x="69419" y="15233"/>
                  <a:pt x="69198" y="15360"/>
                  <a:pt x="69071" y="15486"/>
                </a:cubicBezTo>
                <a:cubicBezTo>
                  <a:pt x="69071" y="15486"/>
                  <a:pt x="69039" y="15518"/>
                  <a:pt x="69008" y="15518"/>
                </a:cubicBezTo>
                <a:cubicBezTo>
                  <a:pt x="68881" y="15518"/>
                  <a:pt x="68659" y="15423"/>
                  <a:pt x="68501" y="15423"/>
                </a:cubicBezTo>
                <a:cubicBezTo>
                  <a:pt x="68438" y="15423"/>
                  <a:pt x="68374" y="15423"/>
                  <a:pt x="68311" y="15518"/>
                </a:cubicBezTo>
                <a:cubicBezTo>
                  <a:pt x="68247" y="15613"/>
                  <a:pt x="68121" y="15740"/>
                  <a:pt x="68026" y="15835"/>
                </a:cubicBezTo>
                <a:cubicBezTo>
                  <a:pt x="68026" y="15866"/>
                  <a:pt x="67962" y="15866"/>
                  <a:pt x="67867" y="15898"/>
                </a:cubicBezTo>
                <a:cubicBezTo>
                  <a:pt x="67804" y="15930"/>
                  <a:pt x="67677" y="16025"/>
                  <a:pt x="67677" y="16183"/>
                </a:cubicBezTo>
                <a:cubicBezTo>
                  <a:pt x="67677" y="16215"/>
                  <a:pt x="67677" y="16246"/>
                  <a:pt x="67677" y="16278"/>
                </a:cubicBezTo>
                <a:cubicBezTo>
                  <a:pt x="67709" y="16436"/>
                  <a:pt x="67772" y="16563"/>
                  <a:pt x="67836" y="16690"/>
                </a:cubicBezTo>
                <a:cubicBezTo>
                  <a:pt x="67899" y="16785"/>
                  <a:pt x="67962" y="16911"/>
                  <a:pt x="68089" y="16911"/>
                </a:cubicBezTo>
                <a:cubicBezTo>
                  <a:pt x="68184" y="16911"/>
                  <a:pt x="68247" y="16880"/>
                  <a:pt x="68343" y="16785"/>
                </a:cubicBezTo>
                <a:cubicBezTo>
                  <a:pt x="68406" y="16721"/>
                  <a:pt x="68438" y="16595"/>
                  <a:pt x="68438" y="16436"/>
                </a:cubicBezTo>
                <a:cubicBezTo>
                  <a:pt x="68469" y="16436"/>
                  <a:pt x="68501" y="16436"/>
                  <a:pt x="68533" y="16468"/>
                </a:cubicBezTo>
                <a:cubicBezTo>
                  <a:pt x="68596" y="16500"/>
                  <a:pt x="68659" y="16531"/>
                  <a:pt x="68723" y="16531"/>
                </a:cubicBezTo>
                <a:lnTo>
                  <a:pt x="68754" y="16531"/>
                </a:lnTo>
                <a:cubicBezTo>
                  <a:pt x="68913" y="16500"/>
                  <a:pt x="68976" y="16373"/>
                  <a:pt x="69039" y="16246"/>
                </a:cubicBezTo>
                <a:cubicBezTo>
                  <a:pt x="69071" y="16278"/>
                  <a:pt x="69103" y="16278"/>
                  <a:pt x="69134" y="16310"/>
                </a:cubicBezTo>
                <a:lnTo>
                  <a:pt x="69261" y="16310"/>
                </a:lnTo>
                <a:cubicBezTo>
                  <a:pt x="69356" y="16310"/>
                  <a:pt x="69451" y="16278"/>
                  <a:pt x="69483" y="16183"/>
                </a:cubicBezTo>
                <a:cubicBezTo>
                  <a:pt x="69546" y="16151"/>
                  <a:pt x="69546" y="16088"/>
                  <a:pt x="69546" y="16056"/>
                </a:cubicBezTo>
                <a:cubicBezTo>
                  <a:pt x="69609" y="16025"/>
                  <a:pt x="69673" y="15993"/>
                  <a:pt x="69768" y="15961"/>
                </a:cubicBezTo>
                <a:cubicBezTo>
                  <a:pt x="69863" y="15898"/>
                  <a:pt x="69958" y="15866"/>
                  <a:pt x="70021" y="15803"/>
                </a:cubicBezTo>
                <a:cubicBezTo>
                  <a:pt x="70021" y="15803"/>
                  <a:pt x="70148" y="15740"/>
                  <a:pt x="70211" y="15708"/>
                </a:cubicBezTo>
                <a:cubicBezTo>
                  <a:pt x="70274" y="15676"/>
                  <a:pt x="70306" y="15645"/>
                  <a:pt x="70369" y="15613"/>
                </a:cubicBezTo>
                <a:cubicBezTo>
                  <a:pt x="70401" y="15581"/>
                  <a:pt x="70433" y="15550"/>
                  <a:pt x="70464" y="15455"/>
                </a:cubicBezTo>
                <a:cubicBezTo>
                  <a:pt x="70464" y="15391"/>
                  <a:pt x="70464" y="15233"/>
                  <a:pt x="70464" y="15075"/>
                </a:cubicBezTo>
                <a:cubicBezTo>
                  <a:pt x="70464" y="15011"/>
                  <a:pt x="70496" y="14948"/>
                  <a:pt x="70496" y="14885"/>
                </a:cubicBezTo>
                <a:cubicBezTo>
                  <a:pt x="70496" y="14853"/>
                  <a:pt x="70496" y="14853"/>
                  <a:pt x="70496" y="14821"/>
                </a:cubicBezTo>
                <a:cubicBezTo>
                  <a:pt x="70528" y="14821"/>
                  <a:pt x="70559" y="14821"/>
                  <a:pt x="70591" y="14790"/>
                </a:cubicBezTo>
                <a:cubicBezTo>
                  <a:pt x="70654" y="14758"/>
                  <a:pt x="70686" y="14663"/>
                  <a:pt x="70686" y="14600"/>
                </a:cubicBezTo>
                <a:cubicBezTo>
                  <a:pt x="70686" y="14505"/>
                  <a:pt x="70654" y="14410"/>
                  <a:pt x="70591" y="14315"/>
                </a:cubicBezTo>
                <a:cubicBezTo>
                  <a:pt x="70559" y="14188"/>
                  <a:pt x="70496" y="14061"/>
                  <a:pt x="70464" y="13935"/>
                </a:cubicBezTo>
                <a:cubicBezTo>
                  <a:pt x="70464" y="13903"/>
                  <a:pt x="70464" y="13871"/>
                  <a:pt x="70433" y="13840"/>
                </a:cubicBezTo>
                <a:cubicBezTo>
                  <a:pt x="70528" y="13840"/>
                  <a:pt x="70591" y="13808"/>
                  <a:pt x="70686" y="13808"/>
                </a:cubicBezTo>
                <a:cubicBezTo>
                  <a:pt x="70908" y="13776"/>
                  <a:pt x="71129" y="13713"/>
                  <a:pt x="71193" y="13681"/>
                </a:cubicBezTo>
                <a:cubicBezTo>
                  <a:pt x="71256" y="13681"/>
                  <a:pt x="71351" y="13681"/>
                  <a:pt x="71414" y="13650"/>
                </a:cubicBezTo>
                <a:cubicBezTo>
                  <a:pt x="71509" y="13618"/>
                  <a:pt x="71604" y="13555"/>
                  <a:pt x="71636" y="13396"/>
                </a:cubicBezTo>
                <a:cubicBezTo>
                  <a:pt x="71636" y="13365"/>
                  <a:pt x="71604" y="13365"/>
                  <a:pt x="71604" y="13333"/>
                </a:cubicBezTo>
                <a:cubicBezTo>
                  <a:pt x="71573" y="13175"/>
                  <a:pt x="71446" y="13111"/>
                  <a:pt x="71351" y="13048"/>
                </a:cubicBezTo>
                <a:cubicBezTo>
                  <a:pt x="71256" y="13016"/>
                  <a:pt x="71129" y="13016"/>
                  <a:pt x="71034" y="13016"/>
                </a:cubicBezTo>
                <a:lnTo>
                  <a:pt x="70971" y="13016"/>
                </a:lnTo>
                <a:cubicBezTo>
                  <a:pt x="70939" y="12984"/>
                  <a:pt x="70908" y="12953"/>
                  <a:pt x="70876" y="12889"/>
                </a:cubicBezTo>
                <a:cubicBezTo>
                  <a:pt x="70813" y="12858"/>
                  <a:pt x="70749" y="12794"/>
                  <a:pt x="70654" y="12794"/>
                </a:cubicBezTo>
                <a:close/>
                <a:moveTo>
                  <a:pt x="13713" y="16848"/>
                </a:moveTo>
                <a:cubicBezTo>
                  <a:pt x="13745" y="16880"/>
                  <a:pt x="13745" y="16911"/>
                  <a:pt x="13777" y="16975"/>
                </a:cubicBezTo>
                <a:cubicBezTo>
                  <a:pt x="13777" y="17038"/>
                  <a:pt x="13808" y="17133"/>
                  <a:pt x="13840" y="17196"/>
                </a:cubicBezTo>
                <a:cubicBezTo>
                  <a:pt x="13713" y="17101"/>
                  <a:pt x="13650" y="16975"/>
                  <a:pt x="13650" y="16943"/>
                </a:cubicBezTo>
                <a:cubicBezTo>
                  <a:pt x="13650" y="16911"/>
                  <a:pt x="13650" y="16911"/>
                  <a:pt x="13713" y="16848"/>
                </a:cubicBezTo>
                <a:close/>
                <a:moveTo>
                  <a:pt x="21694" y="18527"/>
                </a:moveTo>
                <a:cubicBezTo>
                  <a:pt x="21599" y="18558"/>
                  <a:pt x="21504" y="18653"/>
                  <a:pt x="21504" y="18780"/>
                </a:cubicBezTo>
                <a:cubicBezTo>
                  <a:pt x="21504" y="18812"/>
                  <a:pt x="21536" y="18875"/>
                  <a:pt x="21567" y="18938"/>
                </a:cubicBezTo>
                <a:cubicBezTo>
                  <a:pt x="21599" y="18970"/>
                  <a:pt x="21662" y="19002"/>
                  <a:pt x="21757" y="19002"/>
                </a:cubicBezTo>
                <a:lnTo>
                  <a:pt x="21821" y="19002"/>
                </a:lnTo>
                <a:cubicBezTo>
                  <a:pt x="21916" y="18970"/>
                  <a:pt x="22011" y="18875"/>
                  <a:pt x="22011" y="18780"/>
                </a:cubicBezTo>
                <a:cubicBezTo>
                  <a:pt x="21979" y="18622"/>
                  <a:pt x="21884" y="18527"/>
                  <a:pt x="21726" y="18527"/>
                </a:cubicBezTo>
                <a:close/>
                <a:moveTo>
                  <a:pt x="66097" y="18518"/>
                </a:moveTo>
                <a:cubicBezTo>
                  <a:pt x="66086" y="18518"/>
                  <a:pt x="66074" y="18521"/>
                  <a:pt x="66062" y="18527"/>
                </a:cubicBezTo>
                <a:lnTo>
                  <a:pt x="66031" y="18527"/>
                </a:lnTo>
                <a:cubicBezTo>
                  <a:pt x="65872" y="18558"/>
                  <a:pt x="65777" y="18685"/>
                  <a:pt x="65714" y="18812"/>
                </a:cubicBezTo>
                <a:cubicBezTo>
                  <a:pt x="65651" y="18970"/>
                  <a:pt x="65619" y="19128"/>
                  <a:pt x="65619" y="19255"/>
                </a:cubicBezTo>
                <a:cubicBezTo>
                  <a:pt x="65619" y="19318"/>
                  <a:pt x="65619" y="19382"/>
                  <a:pt x="65651" y="19413"/>
                </a:cubicBezTo>
                <a:cubicBezTo>
                  <a:pt x="65651" y="19477"/>
                  <a:pt x="65714" y="19540"/>
                  <a:pt x="65809" y="19540"/>
                </a:cubicBezTo>
                <a:cubicBezTo>
                  <a:pt x="65967" y="19508"/>
                  <a:pt x="66062" y="19350"/>
                  <a:pt x="66126" y="19223"/>
                </a:cubicBezTo>
                <a:cubicBezTo>
                  <a:pt x="66189" y="19065"/>
                  <a:pt x="66252" y="18907"/>
                  <a:pt x="66252" y="18780"/>
                </a:cubicBezTo>
                <a:cubicBezTo>
                  <a:pt x="66252" y="18717"/>
                  <a:pt x="66221" y="18653"/>
                  <a:pt x="66221" y="18622"/>
                </a:cubicBezTo>
                <a:cubicBezTo>
                  <a:pt x="66195" y="18570"/>
                  <a:pt x="66148" y="18518"/>
                  <a:pt x="66097" y="18518"/>
                </a:cubicBezTo>
                <a:close/>
                <a:moveTo>
                  <a:pt x="20902" y="19033"/>
                </a:moveTo>
                <a:cubicBezTo>
                  <a:pt x="20807" y="19033"/>
                  <a:pt x="20681" y="19097"/>
                  <a:pt x="20554" y="19128"/>
                </a:cubicBezTo>
                <a:cubicBezTo>
                  <a:pt x="20427" y="19192"/>
                  <a:pt x="20301" y="19223"/>
                  <a:pt x="20301" y="19223"/>
                </a:cubicBezTo>
                <a:cubicBezTo>
                  <a:pt x="20269" y="19223"/>
                  <a:pt x="20237" y="19255"/>
                  <a:pt x="20237" y="19318"/>
                </a:cubicBezTo>
                <a:lnTo>
                  <a:pt x="20237" y="19350"/>
                </a:lnTo>
                <a:cubicBezTo>
                  <a:pt x="20237" y="19445"/>
                  <a:pt x="20269" y="19508"/>
                  <a:pt x="20332" y="19572"/>
                </a:cubicBezTo>
                <a:cubicBezTo>
                  <a:pt x="20396" y="19603"/>
                  <a:pt x="20459" y="19603"/>
                  <a:pt x="20491" y="19603"/>
                </a:cubicBezTo>
                <a:lnTo>
                  <a:pt x="21346" y="19603"/>
                </a:lnTo>
                <a:cubicBezTo>
                  <a:pt x="21346" y="19635"/>
                  <a:pt x="21346" y="19635"/>
                  <a:pt x="21346" y="19635"/>
                </a:cubicBezTo>
                <a:cubicBezTo>
                  <a:pt x="21409" y="19698"/>
                  <a:pt x="21504" y="19793"/>
                  <a:pt x="21631" y="19857"/>
                </a:cubicBezTo>
                <a:cubicBezTo>
                  <a:pt x="21726" y="19952"/>
                  <a:pt x="21852" y="20015"/>
                  <a:pt x="21884" y="20047"/>
                </a:cubicBezTo>
                <a:cubicBezTo>
                  <a:pt x="21979" y="20142"/>
                  <a:pt x="22074" y="20173"/>
                  <a:pt x="22201" y="20173"/>
                </a:cubicBezTo>
                <a:cubicBezTo>
                  <a:pt x="22264" y="20173"/>
                  <a:pt x="22296" y="20173"/>
                  <a:pt x="22327" y="20142"/>
                </a:cubicBezTo>
                <a:cubicBezTo>
                  <a:pt x="22391" y="20142"/>
                  <a:pt x="22422" y="20110"/>
                  <a:pt x="22454" y="20015"/>
                </a:cubicBezTo>
                <a:cubicBezTo>
                  <a:pt x="22454" y="20015"/>
                  <a:pt x="22454" y="20015"/>
                  <a:pt x="22454" y="19983"/>
                </a:cubicBezTo>
                <a:cubicBezTo>
                  <a:pt x="22454" y="19888"/>
                  <a:pt x="22391" y="19793"/>
                  <a:pt x="22296" y="19730"/>
                </a:cubicBezTo>
                <a:cubicBezTo>
                  <a:pt x="22232" y="19635"/>
                  <a:pt x="22137" y="19572"/>
                  <a:pt x="22042" y="19572"/>
                </a:cubicBezTo>
                <a:lnTo>
                  <a:pt x="21979" y="19572"/>
                </a:lnTo>
                <a:cubicBezTo>
                  <a:pt x="21947" y="19572"/>
                  <a:pt x="21852" y="19540"/>
                  <a:pt x="21757" y="19477"/>
                </a:cubicBezTo>
                <a:cubicBezTo>
                  <a:pt x="21694" y="19413"/>
                  <a:pt x="21599" y="19318"/>
                  <a:pt x="21536" y="19255"/>
                </a:cubicBezTo>
                <a:cubicBezTo>
                  <a:pt x="21314" y="19033"/>
                  <a:pt x="21029" y="19065"/>
                  <a:pt x="20902" y="19033"/>
                </a:cubicBezTo>
                <a:close/>
                <a:moveTo>
                  <a:pt x="23309" y="19952"/>
                </a:moveTo>
                <a:cubicBezTo>
                  <a:pt x="23182" y="19952"/>
                  <a:pt x="23056" y="19983"/>
                  <a:pt x="22992" y="19983"/>
                </a:cubicBezTo>
                <a:cubicBezTo>
                  <a:pt x="22897" y="20015"/>
                  <a:pt x="22802" y="20142"/>
                  <a:pt x="22676" y="20237"/>
                </a:cubicBezTo>
                <a:cubicBezTo>
                  <a:pt x="22581" y="20332"/>
                  <a:pt x="22517" y="20427"/>
                  <a:pt x="22517" y="20427"/>
                </a:cubicBezTo>
                <a:cubicBezTo>
                  <a:pt x="22486" y="20458"/>
                  <a:pt x="22486" y="20490"/>
                  <a:pt x="22486" y="20522"/>
                </a:cubicBezTo>
                <a:cubicBezTo>
                  <a:pt x="22486" y="20553"/>
                  <a:pt x="22517" y="20585"/>
                  <a:pt x="22549" y="20585"/>
                </a:cubicBezTo>
                <a:cubicBezTo>
                  <a:pt x="22581" y="20585"/>
                  <a:pt x="22771" y="20648"/>
                  <a:pt x="22929" y="20648"/>
                </a:cubicBezTo>
                <a:cubicBezTo>
                  <a:pt x="22992" y="20648"/>
                  <a:pt x="23056" y="20712"/>
                  <a:pt x="23182" y="20807"/>
                </a:cubicBezTo>
                <a:cubicBezTo>
                  <a:pt x="23246" y="20838"/>
                  <a:pt x="23277" y="20838"/>
                  <a:pt x="23309" y="20838"/>
                </a:cubicBezTo>
                <a:cubicBezTo>
                  <a:pt x="23404" y="20838"/>
                  <a:pt x="23467" y="20807"/>
                  <a:pt x="23531" y="20775"/>
                </a:cubicBezTo>
                <a:cubicBezTo>
                  <a:pt x="23562" y="20743"/>
                  <a:pt x="23594" y="20743"/>
                  <a:pt x="23626" y="20712"/>
                </a:cubicBezTo>
                <a:cubicBezTo>
                  <a:pt x="23626" y="20743"/>
                  <a:pt x="23657" y="20743"/>
                  <a:pt x="23657" y="20775"/>
                </a:cubicBezTo>
                <a:cubicBezTo>
                  <a:pt x="23689" y="20775"/>
                  <a:pt x="23689" y="20838"/>
                  <a:pt x="23784" y="20838"/>
                </a:cubicBezTo>
                <a:cubicBezTo>
                  <a:pt x="23847" y="20838"/>
                  <a:pt x="23879" y="20775"/>
                  <a:pt x="23911" y="20743"/>
                </a:cubicBezTo>
                <a:cubicBezTo>
                  <a:pt x="23911" y="20680"/>
                  <a:pt x="23911" y="20648"/>
                  <a:pt x="23911" y="20585"/>
                </a:cubicBezTo>
                <a:cubicBezTo>
                  <a:pt x="23911" y="20585"/>
                  <a:pt x="23942" y="20553"/>
                  <a:pt x="23942" y="20553"/>
                </a:cubicBezTo>
                <a:cubicBezTo>
                  <a:pt x="23911" y="20173"/>
                  <a:pt x="23626" y="20015"/>
                  <a:pt x="23467" y="19983"/>
                </a:cubicBezTo>
                <a:cubicBezTo>
                  <a:pt x="23436" y="19952"/>
                  <a:pt x="23372" y="19952"/>
                  <a:pt x="23309" y="19952"/>
                </a:cubicBezTo>
                <a:close/>
                <a:moveTo>
                  <a:pt x="24291" y="20268"/>
                </a:moveTo>
                <a:cubicBezTo>
                  <a:pt x="24132" y="20332"/>
                  <a:pt x="24101" y="20458"/>
                  <a:pt x="24101" y="20585"/>
                </a:cubicBezTo>
                <a:cubicBezTo>
                  <a:pt x="24101" y="20648"/>
                  <a:pt x="24101" y="20712"/>
                  <a:pt x="24132" y="20775"/>
                </a:cubicBezTo>
                <a:cubicBezTo>
                  <a:pt x="24164" y="20838"/>
                  <a:pt x="24227" y="20902"/>
                  <a:pt x="24322" y="20902"/>
                </a:cubicBezTo>
                <a:cubicBezTo>
                  <a:pt x="24354" y="20902"/>
                  <a:pt x="24386" y="20902"/>
                  <a:pt x="24418" y="20870"/>
                </a:cubicBezTo>
                <a:cubicBezTo>
                  <a:pt x="24544" y="20838"/>
                  <a:pt x="24576" y="20712"/>
                  <a:pt x="24576" y="20617"/>
                </a:cubicBezTo>
                <a:cubicBezTo>
                  <a:pt x="24576" y="20458"/>
                  <a:pt x="24513" y="20300"/>
                  <a:pt x="24322" y="20268"/>
                </a:cubicBezTo>
                <a:close/>
                <a:moveTo>
                  <a:pt x="21789" y="20553"/>
                </a:moveTo>
                <a:cubicBezTo>
                  <a:pt x="21631" y="20585"/>
                  <a:pt x="21599" y="20743"/>
                  <a:pt x="21599" y="20838"/>
                </a:cubicBezTo>
                <a:cubicBezTo>
                  <a:pt x="21599" y="20933"/>
                  <a:pt x="21631" y="20997"/>
                  <a:pt x="21662" y="21060"/>
                </a:cubicBezTo>
                <a:cubicBezTo>
                  <a:pt x="21694" y="21123"/>
                  <a:pt x="21757" y="21155"/>
                  <a:pt x="21821" y="21155"/>
                </a:cubicBezTo>
                <a:lnTo>
                  <a:pt x="21916" y="21155"/>
                </a:lnTo>
                <a:cubicBezTo>
                  <a:pt x="22042" y="21092"/>
                  <a:pt x="22106" y="20965"/>
                  <a:pt x="22106" y="20870"/>
                </a:cubicBezTo>
                <a:cubicBezTo>
                  <a:pt x="22074" y="20712"/>
                  <a:pt x="22011" y="20553"/>
                  <a:pt x="21821" y="20553"/>
                </a:cubicBezTo>
                <a:close/>
                <a:moveTo>
                  <a:pt x="46903" y="17830"/>
                </a:moveTo>
                <a:cubicBezTo>
                  <a:pt x="46966" y="18052"/>
                  <a:pt x="47156" y="18400"/>
                  <a:pt x="47188" y="18622"/>
                </a:cubicBezTo>
                <a:cubicBezTo>
                  <a:pt x="47219" y="18780"/>
                  <a:pt x="47314" y="18875"/>
                  <a:pt x="47378" y="18907"/>
                </a:cubicBezTo>
                <a:cubicBezTo>
                  <a:pt x="47441" y="18970"/>
                  <a:pt x="47441" y="18938"/>
                  <a:pt x="47473" y="19033"/>
                </a:cubicBezTo>
                <a:cubicBezTo>
                  <a:pt x="47473" y="19160"/>
                  <a:pt x="47536" y="19382"/>
                  <a:pt x="47599" y="19572"/>
                </a:cubicBezTo>
                <a:cubicBezTo>
                  <a:pt x="47631" y="19667"/>
                  <a:pt x="47663" y="19730"/>
                  <a:pt x="47663" y="19825"/>
                </a:cubicBezTo>
                <a:cubicBezTo>
                  <a:pt x="47726" y="19888"/>
                  <a:pt x="47726" y="19952"/>
                  <a:pt x="47789" y="19983"/>
                </a:cubicBezTo>
                <a:cubicBezTo>
                  <a:pt x="47821" y="20015"/>
                  <a:pt x="47916" y="20142"/>
                  <a:pt x="48011" y="20268"/>
                </a:cubicBezTo>
                <a:cubicBezTo>
                  <a:pt x="48106" y="20363"/>
                  <a:pt x="48201" y="20522"/>
                  <a:pt x="48233" y="20553"/>
                </a:cubicBezTo>
                <a:cubicBezTo>
                  <a:pt x="48264" y="20712"/>
                  <a:pt x="48359" y="20870"/>
                  <a:pt x="48391" y="21250"/>
                </a:cubicBezTo>
                <a:cubicBezTo>
                  <a:pt x="48423" y="21408"/>
                  <a:pt x="48454" y="21630"/>
                  <a:pt x="48486" y="21820"/>
                </a:cubicBezTo>
                <a:cubicBezTo>
                  <a:pt x="48518" y="21852"/>
                  <a:pt x="48518" y="21852"/>
                  <a:pt x="48518" y="21883"/>
                </a:cubicBezTo>
                <a:cubicBezTo>
                  <a:pt x="48486" y="21820"/>
                  <a:pt x="48454" y="21757"/>
                  <a:pt x="48423" y="21725"/>
                </a:cubicBezTo>
                <a:cubicBezTo>
                  <a:pt x="48359" y="21662"/>
                  <a:pt x="48359" y="21630"/>
                  <a:pt x="48264" y="21567"/>
                </a:cubicBezTo>
                <a:cubicBezTo>
                  <a:pt x="48264" y="21567"/>
                  <a:pt x="48169" y="21503"/>
                  <a:pt x="48106" y="21408"/>
                </a:cubicBezTo>
                <a:cubicBezTo>
                  <a:pt x="48043" y="21282"/>
                  <a:pt x="47979" y="21155"/>
                  <a:pt x="47948" y="21028"/>
                </a:cubicBezTo>
                <a:cubicBezTo>
                  <a:pt x="47853" y="20743"/>
                  <a:pt x="47726" y="20363"/>
                  <a:pt x="47536" y="20142"/>
                </a:cubicBezTo>
                <a:cubicBezTo>
                  <a:pt x="47409" y="19952"/>
                  <a:pt x="47314" y="19445"/>
                  <a:pt x="47156" y="19097"/>
                </a:cubicBezTo>
                <a:cubicBezTo>
                  <a:pt x="46998" y="18748"/>
                  <a:pt x="46871" y="18337"/>
                  <a:pt x="46744" y="17988"/>
                </a:cubicBezTo>
                <a:cubicBezTo>
                  <a:pt x="46713" y="17957"/>
                  <a:pt x="46713" y="17925"/>
                  <a:pt x="46681" y="17893"/>
                </a:cubicBezTo>
                <a:cubicBezTo>
                  <a:pt x="46776" y="17862"/>
                  <a:pt x="46839" y="17830"/>
                  <a:pt x="46903" y="17830"/>
                </a:cubicBezTo>
                <a:close/>
                <a:moveTo>
                  <a:pt x="66062" y="20300"/>
                </a:moveTo>
                <a:cubicBezTo>
                  <a:pt x="65999" y="20300"/>
                  <a:pt x="65904" y="20363"/>
                  <a:pt x="65904" y="20427"/>
                </a:cubicBezTo>
                <a:cubicBezTo>
                  <a:pt x="65872" y="20585"/>
                  <a:pt x="65904" y="20680"/>
                  <a:pt x="65809" y="20775"/>
                </a:cubicBezTo>
                <a:cubicBezTo>
                  <a:pt x="65746" y="20838"/>
                  <a:pt x="65682" y="20870"/>
                  <a:pt x="65619" y="20933"/>
                </a:cubicBezTo>
                <a:cubicBezTo>
                  <a:pt x="65524" y="21028"/>
                  <a:pt x="65461" y="21123"/>
                  <a:pt x="65461" y="21250"/>
                </a:cubicBezTo>
                <a:cubicBezTo>
                  <a:pt x="65461" y="21313"/>
                  <a:pt x="65492" y="21377"/>
                  <a:pt x="65524" y="21440"/>
                </a:cubicBezTo>
                <a:cubicBezTo>
                  <a:pt x="65587" y="21598"/>
                  <a:pt x="65682" y="21725"/>
                  <a:pt x="65777" y="21820"/>
                </a:cubicBezTo>
                <a:cubicBezTo>
                  <a:pt x="65841" y="21852"/>
                  <a:pt x="65872" y="21915"/>
                  <a:pt x="65904" y="21947"/>
                </a:cubicBezTo>
                <a:cubicBezTo>
                  <a:pt x="65904" y="21947"/>
                  <a:pt x="65904" y="21947"/>
                  <a:pt x="65936" y="21978"/>
                </a:cubicBezTo>
                <a:cubicBezTo>
                  <a:pt x="65841" y="22073"/>
                  <a:pt x="65556" y="22295"/>
                  <a:pt x="65492" y="22580"/>
                </a:cubicBezTo>
                <a:cubicBezTo>
                  <a:pt x="65492" y="22580"/>
                  <a:pt x="65492" y="22612"/>
                  <a:pt x="65492" y="22612"/>
                </a:cubicBezTo>
                <a:cubicBezTo>
                  <a:pt x="65492" y="22644"/>
                  <a:pt x="65492" y="22675"/>
                  <a:pt x="65524" y="22707"/>
                </a:cubicBezTo>
                <a:cubicBezTo>
                  <a:pt x="65556" y="22739"/>
                  <a:pt x="65587" y="22770"/>
                  <a:pt x="65619" y="22770"/>
                </a:cubicBezTo>
                <a:cubicBezTo>
                  <a:pt x="65714" y="22739"/>
                  <a:pt x="65746" y="22707"/>
                  <a:pt x="65809" y="22675"/>
                </a:cubicBezTo>
                <a:cubicBezTo>
                  <a:pt x="65967" y="22517"/>
                  <a:pt x="66189" y="22263"/>
                  <a:pt x="66284" y="22105"/>
                </a:cubicBezTo>
                <a:cubicBezTo>
                  <a:pt x="66316" y="22042"/>
                  <a:pt x="66379" y="22010"/>
                  <a:pt x="66442" y="22010"/>
                </a:cubicBezTo>
                <a:cubicBezTo>
                  <a:pt x="66506" y="22010"/>
                  <a:pt x="66537" y="22010"/>
                  <a:pt x="66601" y="21978"/>
                </a:cubicBezTo>
                <a:cubicBezTo>
                  <a:pt x="66632" y="21978"/>
                  <a:pt x="66696" y="21947"/>
                  <a:pt x="66727" y="21883"/>
                </a:cubicBezTo>
                <a:lnTo>
                  <a:pt x="66791" y="21757"/>
                </a:lnTo>
                <a:cubicBezTo>
                  <a:pt x="66791" y="21725"/>
                  <a:pt x="66791" y="21693"/>
                  <a:pt x="66791" y="21662"/>
                </a:cubicBezTo>
                <a:cubicBezTo>
                  <a:pt x="66791" y="21630"/>
                  <a:pt x="66759" y="21598"/>
                  <a:pt x="66727" y="21598"/>
                </a:cubicBezTo>
                <a:cubicBezTo>
                  <a:pt x="66727" y="21598"/>
                  <a:pt x="66506" y="21535"/>
                  <a:pt x="66347" y="21472"/>
                </a:cubicBezTo>
                <a:lnTo>
                  <a:pt x="66126" y="21472"/>
                </a:lnTo>
                <a:cubicBezTo>
                  <a:pt x="66126" y="21472"/>
                  <a:pt x="66126" y="21440"/>
                  <a:pt x="66126" y="21408"/>
                </a:cubicBezTo>
                <a:cubicBezTo>
                  <a:pt x="66189" y="21250"/>
                  <a:pt x="66221" y="21218"/>
                  <a:pt x="66284" y="21155"/>
                </a:cubicBezTo>
                <a:cubicBezTo>
                  <a:pt x="66347" y="21092"/>
                  <a:pt x="66474" y="20997"/>
                  <a:pt x="66474" y="20838"/>
                </a:cubicBezTo>
                <a:cubicBezTo>
                  <a:pt x="66474" y="20807"/>
                  <a:pt x="66474" y="20775"/>
                  <a:pt x="66442" y="20743"/>
                </a:cubicBezTo>
                <a:cubicBezTo>
                  <a:pt x="66411" y="20585"/>
                  <a:pt x="66347" y="20458"/>
                  <a:pt x="66284" y="20395"/>
                </a:cubicBezTo>
                <a:cubicBezTo>
                  <a:pt x="66189" y="20332"/>
                  <a:pt x="66126" y="20300"/>
                  <a:pt x="66062" y="20300"/>
                </a:cubicBezTo>
                <a:close/>
                <a:moveTo>
                  <a:pt x="66854" y="22073"/>
                </a:moveTo>
                <a:cubicBezTo>
                  <a:pt x="66759" y="22073"/>
                  <a:pt x="66759" y="22105"/>
                  <a:pt x="66727" y="22137"/>
                </a:cubicBezTo>
                <a:cubicBezTo>
                  <a:pt x="66664" y="22200"/>
                  <a:pt x="66601" y="22358"/>
                  <a:pt x="66601" y="22485"/>
                </a:cubicBezTo>
                <a:cubicBezTo>
                  <a:pt x="66601" y="22549"/>
                  <a:pt x="66601" y="22580"/>
                  <a:pt x="66601" y="22612"/>
                </a:cubicBezTo>
                <a:cubicBezTo>
                  <a:pt x="66537" y="22517"/>
                  <a:pt x="66442" y="22422"/>
                  <a:pt x="66284" y="22422"/>
                </a:cubicBezTo>
                <a:lnTo>
                  <a:pt x="66189" y="22422"/>
                </a:lnTo>
                <a:cubicBezTo>
                  <a:pt x="66126" y="22453"/>
                  <a:pt x="66126" y="22485"/>
                  <a:pt x="66094" y="22517"/>
                </a:cubicBezTo>
                <a:cubicBezTo>
                  <a:pt x="66062" y="22612"/>
                  <a:pt x="65999" y="22707"/>
                  <a:pt x="65999" y="22865"/>
                </a:cubicBezTo>
                <a:cubicBezTo>
                  <a:pt x="65999" y="22897"/>
                  <a:pt x="65999" y="22960"/>
                  <a:pt x="66031" y="23024"/>
                </a:cubicBezTo>
                <a:cubicBezTo>
                  <a:pt x="66062" y="23055"/>
                  <a:pt x="66126" y="23087"/>
                  <a:pt x="66189" y="23087"/>
                </a:cubicBezTo>
                <a:cubicBezTo>
                  <a:pt x="66316" y="23087"/>
                  <a:pt x="66442" y="23119"/>
                  <a:pt x="66569" y="23119"/>
                </a:cubicBezTo>
                <a:lnTo>
                  <a:pt x="66696" y="23119"/>
                </a:lnTo>
                <a:cubicBezTo>
                  <a:pt x="66696" y="23087"/>
                  <a:pt x="66727" y="23087"/>
                  <a:pt x="66759" y="23055"/>
                </a:cubicBezTo>
                <a:cubicBezTo>
                  <a:pt x="66791" y="23055"/>
                  <a:pt x="66791" y="22992"/>
                  <a:pt x="66791" y="22960"/>
                </a:cubicBezTo>
                <a:cubicBezTo>
                  <a:pt x="66791" y="22929"/>
                  <a:pt x="66791" y="22897"/>
                  <a:pt x="66759" y="22897"/>
                </a:cubicBezTo>
                <a:cubicBezTo>
                  <a:pt x="66759" y="22834"/>
                  <a:pt x="66696" y="22770"/>
                  <a:pt x="66664" y="22707"/>
                </a:cubicBezTo>
                <a:lnTo>
                  <a:pt x="66664" y="22707"/>
                </a:lnTo>
                <a:cubicBezTo>
                  <a:pt x="66696" y="22739"/>
                  <a:pt x="66759" y="22770"/>
                  <a:pt x="66822" y="22770"/>
                </a:cubicBezTo>
                <a:lnTo>
                  <a:pt x="66854" y="22770"/>
                </a:lnTo>
                <a:cubicBezTo>
                  <a:pt x="67044" y="22770"/>
                  <a:pt x="67171" y="22612"/>
                  <a:pt x="67171" y="22453"/>
                </a:cubicBezTo>
                <a:cubicBezTo>
                  <a:pt x="67171" y="22263"/>
                  <a:pt x="67044" y="22073"/>
                  <a:pt x="66854" y="22073"/>
                </a:cubicBezTo>
                <a:close/>
                <a:moveTo>
                  <a:pt x="66886" y="22960"/>
                </a:moveTo>
                <a:cubicBezTo>
                  <a:pt x="66854" y="22960"/>
                  <a:pt x="66822" y="22992"/>
                  <a:pt x="66822" y="22992"/>
                </a:cubicBezTo>
                <a:cubicBezTo>
                  <a:pt x="66759" y="23119"/>
                  <a:pt x="66696" y="23214"/>
                  <a:pt x="66664" y="23245"/>
                </a:cubicBezTo>
                <a:cubicBezTo>
                  <a:pt x="66664" y="23277"/>
                  <a:pt x="66632" y="23277"/>
                  <a:pt x="66632" y="23277"/>
                </a:cubicBezTo>
                <a:cubicBezTo>
                  <a:pt x="66632" y="23277"/>
                  <a:pt x="66569" y="23245"/>
                  <a:pt x="66506" y="23214"/>
                </a:cubicBezTo>
                <a:cubicBezTo>
                  <a:pt x="66474" y="23182"/>
                  <a:pt x="66442" y="23182"/>
                  <a:pt x="66411" y="23182"/>
                </a:cubicBezTo>
                <a:cubicBezTo>
                  <a:pt x="66284" y="23182"/>
                  <a:pt x="66157" y="23245"/>
                  <a:pt x="66094" y="23340"/>
                </a:cubicBezTo>
                <a:cubicBezTo>
                  <a:pt x="65999" y="23404"/>
                  <a:pt x="65936" y="23499"/>
                  <a:pt x="65936" y="23625"/>
                </a:cubicBezTo>
                <a:cubicBezTo>
                  <a:pt x="65936" y="23625"/>
                  <a:pt x="65936" y="23657"/>
                  <a:pt x="65967" y="23689"/>
                </a:cubicBezTo>
                <a:cubicBezTo>
                  <a:pt x="65999" y="23784"/>
                  <a:pt x="66062" y="23784"/>
                  <a:pt x="66126" y="23815"/>
                </a:cubicBezTo>
                <a:lnTo>
                  <a:pt x="66379" y="23815"/>
                </a:lnTo>
                <a:cubicBezTo>
                  <a:pt x="66474" y="23847"/>
                  <a:pt x="66506" y="23847"/>
                  <a:pt x="66506" y="23879"/>
                </a:cubicBezTo>
                <a:cubicBezTo>
                  <a:pt x="66537" y="23974"/>
                  <a:pt x="66569" y="24005"/>
                  <a:pt x="66601" y="24069"/>
                </a:cubicBezTo>
                <a:cubicBezTo>
                  <a:pt x="66632" y="24132"/>
                  <a:pt x="66696" y="24164"/>
                  <a:pt x="66759" y="24164"/>
                </a:cubicBezTo>
                <a:cubicBezTo>
                  <a:pt x="66822" y="24164"/>
                  <a:pt x="66854" y="24164"/>
                  <a:pt x="66917" y="24132"/>
                </a:cubicBezTo>
                <a:cubicBezTo>
                  <a:pt x="67044" y="24100"/>
                  <a:pt x="67107" y="24005"/>
                  <a:pt x="67202" y="23910"/>
                </a:cubicBezTo>
                <a:cubicBezTo>
                  <a:pt x="67266" y="23784"/>
                  <a:pt x="67297" y="23657"/>
                  <a:pt x="67297" y="23562"/>
                </a:cubicBezTo>
                <a:cubicBezTo>
                  <a:pt x="67297" y="23499"/>
                  <a:pt x="67297" y="23467"/>
                  <a:pt x="67297" y="23435"/>
                </a:cubicBezTo>
                <a:cubicBezTo>
                  <a:pt x="67234" y="23214"/>
                  <a:pt x="66981" y="22992"/>
                  <a:pt x="66981" y="22992"/>
                </a:cubicBezTo>
                <a:cubicBezTo>
                  <a:pt x="66949" y="22960"/>
                  <a:pt x="66917" y="22960"/>
                  <a:pt x="66886" y="22960"/>
                </a:cubicBezTo>
                <a:close/>
                <a:moveTo>
                  <a:pt x="66854" y="25272"/>
                </a:moveTo>
                <a:cubicBezTo>
                  <a:pt x="66727" y="25272"/>
                  <a:pt x="66252" y="25367"/>
                  <a:pt x="66157" y="25430"/>
                </a:cubicBezTo>
                <a:cubicBezTo>
                  <a:pt x="66094" y="25430"/>
                  <a:pt x="65999" y="25399"/>
                  <a:pt x="65936" y="25399"/>
                </a:cubicBezTo>
                <a:cubicBezTo>
                  <a:pt x="65872" y="25367"/>
                  <a:pt x="65809" y="25367"/>
                  <a:pt x="65809" y="25367"/>
                </a:cubicBezTo>
                <a:cubicBezTo>
                  <a:pt x="65777" y="25367"/>
                  <a:pt x="65746" y="25367"/>
                  <a:pt x="65714" y="25399"/>
                </a:cubicBezTo>
                <a:cubicBezTo>
                  <a:pt x="65651" y="25462"/>
                  <a:pt x="65619" y="25557"/>
                  <a:pt x="65619" y="25620"/>
                </a:cubicBezTo>
                <a:cubicBezTo>
                  <a:pt x="65619" y="25684"/>
                  <a:pt x="65651" y="25779"/>
                  <a:pt x="65714" y="25810"/>
                </a:cubicBezTo>
                <a:cubicBezTo>
                  <a:pt x="65777" y="25874"/>
                  <a:pt x="65841" y="25905"/>
                  <a:pt x="65936" y="25905"/>
                </a:cubicBezTo>
                <a:cubicBezTo>
                  <a:pt x="65936" y="25905"/>
                  <a:pt x="65967" y="25905"/>
                  <a:pt x="65967" y="25874"/>
                </a:cubicBezTo>
                <a:cubicBezTo>
                  <a:pt x="66189" y="25874"/>
                  <a:pt x="66632" y="25779"/>
                  <a:pt x="66696" y="25779"/>
                </a:cubicBezTo>
                <a:cubicBezTo>
                  <a:pt x="66822" y="25779"/>
                  <a:pt x="66854" y="25715"/>
                  <a:pt x="66886" y="25620"/>
                </a:cubicBezTo>
                <a:cubicBezTo>
                  <a:pt x="66917" y="25557"/>
                  <a:pt x="66949" y="25494"/>
                  <a:pt x="66981" y="25399"/>
                </a:cubicBezTo>
                <a:cubicBezTo>
                  <a:pt x="66981" y="25399"/>
                  <a:pt x="66949" y="25367"/>
                  <a:pt x="66949" y="25335"/>
                </a:cubicBezTo>
                <a:cubicBezTo>
                  <a:pt x="66917" y="25304"/>
                  <a:pt x="66886" y="25272"/>
                  <a:pt x="66854" y="25272"/>
                </a:cubicBezTo>
                <a:close/>
                <a:moveTo>
                  <a:pt x="27743" y="25853"/>
                </a:moveTo>
                <a:cubicBezTo>
                  <a:pt x="27741" y="25881"/>
                  <a:pt x="27725" y="25909"/>
                  <a:pt x="27584" y="25937"/>
                </a:cubicBezTo>
                <a:cubicBezTo>
                  <a:pt x="27553" y="25937"/>
                  <a:pt x="27521" y="25969"/>
                  <a:pt x="27521" y="25969"/>
                </a:cubicBezTo>
                <a:lnTo>
                  <a:pt x="27489" y="25969"/>
                </a:lnTo>
                <a:cubicBezTo>
                  <a:pt x="27489" y="25937"/>
                  <a:pt x="27521" y="25937"/>
                  <a:pt x="27521" y="25937"/>
                </a:cubicBezTo>
                <a:cubicBezTo>
                  <a:pt x="27577" y="25909"/>
                  <a:pt x="27659" y="25881"/>
                  <a:pt x="27743" y="25853"/>
                </a:cubicBezTo>
                <a:close/>
                <a:moveTo>
                  <a:pt x="67677" y="25019"/>
                </a:moveTo>
                <a:cubicBezTo>
                  <a:pt x="67614" y="25019"/>
                  <a:pt x="67551" y="25082"/>
                  <a:pt x="67519" y="25114"/>
                </a:cubicBezTo>
                <a:cubicBezTo>
                  <a:pt x="67392" y="25272"/>
                  <a:pt x="67266" y="25589"/>
                  <a:pt x="67266" y="25810"/>
                </a:cubicBezTo>
                <a:cubicBezTo>
                  <a:pt x="67266" y="25874"/>
                  <a:pt x="67266" y="25937"/>
                  <a:pt x="67297" y="25969"/>
                </a:cubicBezTo>
                <a:cubicBezTo>
                  <a:pt x="67329" y="26032"/>
                  <a:pt x="67361" y="26064"/>
                  <a:pt x="67424" y="26095"/>
                </a:cubicBezTo>
                <a:lnTo>
                  <a:pt x="67487" y="26095"/>
                </a:lnTo>
                <a:cubicBezTo>
                  <a:pt x="67646" y="26095"/>
                  <a:pt x="67709" y="25937"/>
                  <a:pt x="67772" y="25779"/>
                </a:cubicBezTo>
                <a:cubicBezTo>
                  <a:pt x="67836" y="25620"/>
                  <a:pt x="67867" y="25430"/>
                  <a:pt x="67867" y="25304"/>
                </a:cubicBezTo>
                <a:cubicBezTo>
                  <a:pt x="67867" y="25240"/>
                  <a:pt x="67867" y="25209"/>
                  <a:pt x="67836" y="25145"/>
                </a:cubicBezTo>
                <a:cubicBezTo>
                  <a:pt x="67836" y="25114"/>
                  <a:pt x="67804" y="25082"/>
                  <a:pt x="67772" y="25019"/>
                </a:cubicBezTo>
                <a:close/>
                <a:moveTo>
                  <a:pt x="46523" y="25747"/>
                </a:moveTo>
                <a:cubicBezTo>
                  <a:pt x="46523" y="25747"/>
                  <a:pt x="46523" y="25747"/>
                  <a:pt x="46523" y="25779"/>
                </a:cubicBezTo>
                <a:cubicBezTo>
                  <a:pt x="46523" y="25779"/>
                  <a:pt x="46523" y="25779"/>
                  <a:pt x="46523" y="25810"/>
                </a:cubicBezTo>
                <a:cubicBezTo>
                  <a:pt x="46554" y="25874"/>
                  <a:pt x="46491" y="26064"/>
                  <a:pt x="46428" y="26190"/>
                </a:cubicBezTo>
                <a:cubicBezTo>
                  <a:pt x="46396" y="26254"/>
                  <a:pt x="46332" y="26317"/>
                  <a:pt x="46301" y="26349"/>
                </a:cubicBezTo>
                <a:cubicBezTo>
                  <a:pt x="46301" y="26349"/>
                  <a:pt x="46269" y="26380"/>
                  <a:pt x="46269" y="26380"/>
                </a:cubicBezTo>
                <a:cubicBezTo>
                  <a:pt x="46269" y="26380"/>
                  <a:pt x="46237" y="26349"/>
                  <a:pt x="46237" y="26317"/>
                </a:cubicBezTo>
                <a:cubicBezTo>
                  <a:pt x="46237" y="26285"/>
                  <a:pt x="46237" y="26222"/>
                  <a:pt x="46237" y="26159"/>
                </a:cubicBezTo>
                <a:cubicBezTo>
                  <a:pt x="46237" y="26000"/>
                  <a:pt x="46269" y="25810"/>
                  <a:pt x="46269" y="25810"/>
                </a:cubicBezTo>
                <a:cubicBezTo>
                  <a:pt x="46269" y="25810"/>
                  <a:pt x="46269" y="25810"/>
                  <a:pt x="46269" y="25779"/>
                </a:cubicBezTo>
                <a:cubicBezTo>
                  <a:pt x="46301" y="25779"/>
                  <a:pt x="46396" y="25747"/>
                  <a:pt x="46459" y="25747"/>
                </a:cubicBezTo>
                <a:close/>
                <a:moveTo>
                  <a:pt x="65081" y="23657"/>
                </a:moveTo>
                <a:cubicBezTo>
                  <a:pt x="64986" y="23689"/>
                  <a:pt x="64891" y="23720"/>
                  <a:pt x="64827" y="23784"/>
                </a:cubicBezTo>
                <a:cubicBezTo>
                  <a:pt x="64764" y="23847"/>
                  <a:pt x="64732" y="23942"/>
                  <a:pt x="64701" y="24037"/>
                </a:cubicBezTo>
                <a:cubicBezTo>
                  <a:pt x="64701" y="24069"/>
                  <a:pt x="64701" y="24069"/>
                  <a:pt x="64701" y="24069"/>
                </a:cubicBezTo>
                <a:cubicBezTo>
                  <a:pt x="64701" y="24164"/>
                  <a:pt x="64732" y="24195"/>
                  <a:pt x="64732" y="24227"/>
                </a:cubicBezTo>
                <a:cubicBezTo>
                  <a:pt x="64732" y="24259"/>
                  <a:pt x="64732" y="24259"/>
                  <a:pt x="64732" y="24259"/>
                </a:cubicBezTo>
                <a:lnTo>
                  <a:pt x="64637" y="24259"/>
                </a:lnTo>
                <a:cubicBezTo>
                  <a:pt x="64447" y="24259"/>
                  <a:pt x="64321" y="24385"/>
                  <a:pt x="64257" y="24512"/>
                </a:cubicBezTo>
                <a:cubicBezTo>
                  <a:pt x="64194" y="24575"/>
                  <a:pt x="64194" y="24639"/>
                  <a:pt x="64162" y="24670"/>
                </a:cubicBezTo>
                <a:cubicBezTo>
                  <a:pt x="64162" y="24702"/>
                  <a:pt x="64162" y="24702"/>
                  <a:pt x="64131" y="24734"/>
                </a:cubicBezTo>
                <a:cubicBezTo>
                  <a:pt x="64067" y="24797"/>
                  <a:pt x="64036" y="24797"/>
                  <a:pt x="63877" y="24860"/>
                </a:cubicBezTo>
                <a:cubicBezTo>
                  <a:pt x="63687" y="24924"/>
                  <a:pt x="63624" y="25082"/>
                  <a:pt x="63592" y="25209"/>
                </a:cubicBezTo>
                <a:cubicBezTo>
                  <a:pt x="63592" y="25209"/>
                  <a:pt x="63560" y="25177"/>
                  <a:pt x="63529" y="25177"/>
                </a:cubicBezTo>
                <a:cubicBezTo>
                  <a:pt x="63465" y="25145"/>
                  <a:pt x="63434" y="25082"/>
                  <a:pt x="63339" y="25082"/>
                </a:cubicBezTo>
                <a:cubicBezTo>
                  <a:pt x="63307" y="25082"/>
                  <a:pt x="63244" y="25082"/>
                  <a:pt x="63212" y="25145"/>
                </a:cubicBezTo>
                <a:cubicBezTo>
                  <a:pt x="63149" y="25209"/>
                  <a:pt x="63149" y="25272"/>
                  <a:pt x="63149" y="25367"/>
                </a:cubicBezTo>
                <a:cubicBezTo>
                  <a:pt x="63149" y="25589"/>
                  <a:pt x="63212" y="25905"/>
                  <a:pt x="63307" y="26190"/>
                </a:cubicBezTo>
                <a:cubicBezTo>
                  <a:pt x="63370" y="26380"/>
                  <a:pt x="63529" y="26570"/>
                  <a:pt x="63624" y="26697"/>
                </a:cubicBezTo>
                <a:cubicBezTo>
                  <a:pt x="63782" y="26792"/>
                  <a:pt x="63877" y="26887"/>
                  <a:pt x="63972" y="26887"/>
                </a:cubicBezTo>
                <a:cubicBezTo>
                  <a:pt x="64067" y="26887"/>
                  <a:pt x="64257" y="26887"/>
                  <a:pt x="64352" y="26919"/>
                </a:cubicBezTo>
                <a:cubicBezTo>
                  <a:pt x="64416" y="26950"/>
                  <a:pt x="64542" y="26982"/>
                  <a:pt x="64669" y="26982"/>
                </a:cubicBezTo>
                <a:cubicBezTo>
                  <a:pt x="64732" y="26982"/>
                  <a:pt x="64827" y="26982"/>
                  <a:pt x="64891" y="26950"/>
                </a:cubicBezTo>
                <a:cubicBezTo>
                  <a:pt x="64954" y="26919"/>
                  <a:pt x="65017" y="26824"/>
                  <a:pt x="65017" y="26729"/>
                </a:cubicBezTo>
                <a:lnTo>
                  <a:pt x="65017" y="26697"/>
                </a:lnTo>
                <a:cubicBezTo>
                  <a:pt x="65017" y="26602"/>
                  <a:pt x="65017" y="26507"/>
                  <a:pt x="65017" y="26444"/>
                </a:cubicBezTo>
                <a:cubicBezTo>
                  <a:pt x="65017" y="26254"/>
                  <a:pt x="65049" y="26095"/>
                  <a:pt x="65144" y="26000"/>
                </a:cubicBezTo>
                <a:cubicBezTo>
                  <a:pt x="65207" y="25905"/>
                  <a:pt x="65271" y="25842"/>
                  <a:pt x="65334" y="25747"/>
                </a:cubicBezTo>
                <a:cubicBezTo>
                  <a:pt x="65429" y="25652"/>
                  <a:pt x="65461" y="25557"/>
                  <a:pt x="65461" y="25430"/>
                </a:cubicBezTo>
                <a:cubicBezTo>
                  <a:pt x="65461" y="25367"/>
                  <a:pt x="65461" y="25304"/>
                  <a:pt x="65429" y="25240"/>
                </a:cubicBezTo>
                <a:cubicBezTo>
                  <a:pt x="65366" y="24987"/>
                  <a:pt x="65239" y="24797"/>
                  <a:pt x="65239" y="24734"/>
                </a:cubicBezTo>
                <a:cubicBezTo>
                  <a:pt x="65239" y="24702"/>
                  <a:pt x="65239" y="24702"/>
                  <a:pt x="65271" y="24702"/>
                </a:cubicBezTo>
                <a:cubicBezTo>
                  <a:pt x="65334" y="24639"/>
                  <a:pt x="65397" y="24575"/>
                  <a:pt x="65461" y="24544"/>
                </a:cubicBezTo>
                <a:cubicBezTo>
                  <a:pt x="65492" y="24480"/>
                  <a:pt x="65587" y="24417"/>
                  <a:pt x="65587" y="24290"/>
                </a:cubicBezTo>
                <a:cubicBezTo>
                  <a:pt x="65587" y="24290"/>
                  <a:pt x="65587" y="24259"/>
                  <a:pt x="65556" y="24227"/>
                </a:cubicBezTo>
                <a:cubicBezTo>
                  <a:pt x="65524" y="24164"/>
                  <a:pt x="65492" y="24164"/>
                  <a:pt x="65461" y="24164"/>
                </a:cubicBezTo>
                <a:cubicBezTo>
                  <a:pt x="65397" y="24164"/>
                  <a:pt x="65397" y="24195"/>
                  <a:pt x="65366" y="24195"/>
                </a:cubicBezTo>
                <a:cubicBezTo>
                  <a:pt x="65334" y="24195"/>
                  <a:pt x="65334" y="24227"/>
                  <a:pt x="65302" y="24227"/>
                </a:cubicBezTo>
                <a:cubicBezTo>
                  <a:pt x="65302" y="24227"/>
                  <a:pt x="65302" y="24227"/>
                  <a:pt x="65271" y="24195"/>
                </a:cubicBezTo>
                <a:cubicBezTo>
                  <a:pt x="65239" y="24132"/>
                  <a:pt x="65239" y="24037"/>
                  <a:pt x="65207" y="23847"/>
                </a:cubicBezTo>
                <a:cubicBezTo>
                  <a:pt x="65207" y="23784"/>
                  <a:pt x="65207" y="23752"/>
                  <a:pt x="65176" y="23720"/>
                </a:cubicBezTo>
                <a:cubicBezTo>
                  <a:pt x="65144" y="23689"/>
                  <a:pt x="65112" y="23657"/>
                  <a:pt x="65081" y="23657"/>
                </a:cubicBezTo>
                <a:close/>
                <a:moveTo>
                  <a:pt x="65651" y="25842"/>
                </a:moveTo>
                <a:cubicBezTo>
                  <a:pt x="65556" y="25874"/>
                  <a:pt x="65492" y="25969"/>
                  <a:pt x="65492" y="26064"/>
                </a:cubicBezTo>
                <a:cubicBezTo>
                  <a:pt x="65461" y="26127"/>
                  <a:pt x="65461" y="26222"/>
                  <a:pt x="65461" y="26349"/>
                </a:cubicBezTo>
                <a:cubicBezTo>
                  <a:pt x="65429" y="26475"/>
                  <a:pt x="65334" y="26602"/>
                  <a:pt x="65334" y="26760"/>
                </a:cubicBezTo>
                <a:cubicBezTo>
                  <a:pt x="65334" y="26824"/>
                  <a:pt x="65366" y="26919"/>
                  <a:pt x="65429" y="26982"/>
                </a:cubicBezTo>
                <a:cubicBezTo>
                  <a:pt x="65461" y="27014"/>
                  <a:pt x="65492" y="27014"/>
                  <a:pt x="65524" y="27014"/>
                </a:cubicBezTo>
                <a:cubicBezTo>
                  <a:pt x="65682" y="27014"/>
                  <a:pt x="65746" y="26919"/>
                  <a:pt x="65841" y="26824"/>
                </a:cubicBezTo>
                <a:cubicBezTo>
                  <a:pt x="65872" y="26792"/>
                  <a:pt x="65904" y="26760"/>
                  <a:pt x="65936" y="26729"/>
                </a:cubicBezTo>
                <a:cubicBezTo>
                  <a:pt x="65936" y="26792"/>
                  <a:pt x="65936" y="26824"/>
                  <a:pt x="65936" y="26855"/>
                </a:cubicBezTo>
                <a:cubicBezTo>
                  <a:pt x="65936" y="26950"/>
                  <a:pt x="65967" y="27045"/>
                  <a:pt x="66031" y="27172"/>
                </a:cubicBezTo>
                <a:cubicBezTo>
                  <a:pt x="66157" y="27394"/>
                  <a:pt x="66379" y="27426"/>
                  <a:pt x="66474" y="27426"/>
                </a:cubicBezTo>
                <a:lnTo>
                  <a:pt x="66506" y="27426"/>
                </a:lnTo>
                <a:cubicBezTo>
                  <a:pt x="66537" y="27426"/>
                  <a:pt x="66569" y="27362"/>
                  <a:pt x="66569" y="27299"/>
                </a:cubicBezTo>
                <a:cubicBezTo>
                  <a:pt x="66569" y="27299"/>
                  <a:pt x="66569" y="27140"/>
                  <a:pt x="66537" y="26982"/>
                </a:cubicBezTo>
                <a:cubicBezTo>
                  <a:pt x="66506" y="26792"/>
                  <a:pt x="66474" y="26602"/>
                  <a:pt x="66316" y="26475"/>
                </a:cubicBezTo>
                <a:cubicBezTo>
                  <a:pt x="66284" y="26475"/>
                  <a:pt x="66252" y="26444"/>
                  <a:pt x="66221" y="26412"/>
                </a:cubicBezTo>
                <a:lnTo>
                  <a:pt x="66284" y="26412"/>
                </a:lnTo>
                <a:cubicBezTo>
                  <a:pt x="66347" y="26412"/>
                  <a:pt x="66442" y="26412"/>
                  <a:pt x="66506" y="26349"/>
                </a:cubicBezTo>
                <a:cubicBezTo>
                  <a:pt x="66569" y="26317"/>
                  <a:pt x="66601" y="26222"/>
                  <a:pt x="66601" y="26159"/>
                </a:cubicBezTo>
                <a:cubicBezTo>
                  <a:pt x="66601" y="26127"/>
                  <a:pt x="66601" y="26095"/>
                  <a:pt x="66569" y="26032"/>
                </a:cubicBezTo>
                <a:cubicBezTo>
                  <a:pt x="66506" y="25905"/>
                  <a:pt x="66379" y="25905"/>
                  <a:pt x="66284" y="25905"/>
                </a:cubicBezTo>
                <a:cubicBezTo>
                  <a:pt x="66126" y="25905"/>
                  <a:pt x="65999" y="25905"/>
                  <a:pt x="65936" y="25937"/>
                </a:cubicBezTo>
                <a:cubicBezTo>
                  <a:pt x="65904" y="25937"/>
                  <a:pt x="65841" y="25905"/>
                  <a:pt x="65809" y="25905"/>
                </a:cubicBezTo>
                <a:cubicBezTo>
                  <a:pt x="65746" y="25874"/>
                  <a:pt x="65746" y="25842"/>
                  <a:pt x="65746" y="25842"/>
                </a:cubicBezTo>
                <a:close/>
                <a:moveTo>
                  <a:pt x="60235" y="24100"/>
                </a:moveTo>
                <a:cubicBezTo>
                  <a:pt x="60140" y="24100"/>
                  <a:pt x="60077" y="24195"/>
                  <a:pt x="60077" y="24259"/>
                </a:cubicBezTo>
                <a:cubicBezTo>
                  <a:pt x="60109" y="24354"/>
                  <a:pt x="60140" y="24417"/>
                  <a:pt x="60172" y="24480"/>
                </a:cubicBezTo>
                <a:cubicBezTo>
                  <a:pt x="60235" y="24575"/>
                  <a:pt x="60330" y="24670"/>
                  <a:pt x="60425" y="24765"/>
                </a:cubicBezTo>
                <a:cubicBezTo>
                  <a:pt x="60489" y="24860"/>
                  <a:pt x="60552" y="24924"/>
                  <a:pt x="60584" y="24924"/>
                </a:cubicBezTo>
                <a:cubicBezTo>
                  <a:pt x="60615" y="24987"/>
                  <a:pt x="60742" y="25114"/>
                  <a:pt x="60869" y="25304"/>
                </a:cubicBezTo>
                <a:cubicBezTo>
                  <a:pt x="60995" y="25462"/>
                  <a:pt x="61122" y="25684"/>
                  <a:pt x="61122" y="25747"/>
                </a:cubicBezTo>
                <a:cubicBezTo>
                  <a:pt x="61122" y="25937"/>
                  <a:pt x="61217" y="26159"/>
                  <a:pt x="61312" y="26380"/>
                </a:cubicBezTo>
                <a:cubicBezTo>
                  <a:pt x="61407" y="26570"/>
                  <a:pt x="61502" y="26760"/>
                  <a:pt x="61565" y="26824"/>
                </a:cubicBezTo>
                <a:cubicBezTo>
                  <a:pt x="61629" y="26887"/>
                  <a:pt x="61755" y="27014"/>
                  <a:pt x="61914" y="27140"/>
                </a:cubicBezTo>
                <a:cubicBezTo>
                  <a:pt x="62040" y="27235"/>
                  <a:pt x="62167" y="27394"/>
                  <a:pt x="62199" y="27457"/>
                </a:cubicBezTo>
                <a:cubicBezTo>
                  <a:pt x="62230" y="27552"/>
                  <a:pt x="62325" y="27647"/>
                  <a:pt x="62420" y="27679"/>
                </a:cubicBezTo>
                <a:cubicBezTo>
                  <a:pt x="62420" y="27869"/>
                  <a:pt x="62547" y="27996"/>
                  <a:pt x="62610" y="28027"/>
                </a:cubicBezTo>
                <a:cubicBezTo>
                  <a:pt x="62705" y="28091"/>
                  <a:pt x="62832" y="28122"/>
                  <a:pt x="63022" y="28122"/>
                </a:cubicBezTo>
                <a:lnTo>
                  <a:pt x="63117" y="28122"/>
                </a:lnTo>
                <a:cubicBezTo>
                  <a:pt x="63180" y="28122"/>
                  <a:pt x="63275" y="28091"/>
                  <a:pt x="63339" y="28091"/>
                </a:cubicBezTo>
                <a:cubicBezTo>
                  <a:pt x="63339" y="28091"/>
                  <a:pt x="63370" y="28059"/>
                  <a:pt x="63402" y="28059"/>
                </a:cubicBezTo>
                <a:cubicBezTo>
                  <a:pt x="63516" y="28201"/>
                  <a:pt x="63629" y="28317"/>
                  <a:pt x="63811" y="28317"/>
                </a:cubicBezTo>
                <a:cubicBezTo>
                  <a:pt x="63832" y="28317"/>
                  <a:pt x="63854" y="28316"/>
                  <a:pt x="63877" y="28312"/>
                </a:cubicBezTo>
                <a:lnTo>
                  <a:pt x="64004" y="28312"/>
                </a:lnTo>
                <a:cubicBezTo>
                  <a:pt x="64131" y="28312"/>
                  <a:pt x="64289" y="28376"/>
                  <a:pt x="64447" y="28376"/>
                </a:cubicBezTo>
                <a:cubicBezTo>
                  <a:pt x="64479" y="28376"/>
                  <a:pt x="64511" y="28376"/>
                  <a:pt x="64542" y="28344"/>
                </a:cubicBezTo>
                <a:cubicBezTo>
                  <a:pt x="64574" y="28344"/>
                  <a:pt x="64606" y="28281"/>
                  <a:pt x="64637" y="28217"/>
                </a:cubicBezTo>
                <a:cubicBezTo>
                  <a:pt x="64637" y="28217"/>
                  <a:pt x="64637" y="28217"/>
                  <a:pt x="64637" y="28186"/>
                </a:cubicBezTo>
                <a:cubicBezTo>
                  <a:pt x="64637" y="28059"/>
                  <a:pt x="64542" y="27964"/>
                  <a:pt x="64479" y="27869"/>
                </a:cubicBezTo>
                <a:cubicBezTo>
                  <a:pt x="64416" y="27806"/>
                  <a:pt x="64321" y="27742"/>
                  <a:pt x="64226" y="27742"/>
                </a:cubicBezTo>
                <a:cubicBezTo>
                  <a:pt x="64226" y="27742"/>
                  <a:pt x="64067" y="27711"/>
                  <a:pt x="63941" y="27647"/>
                </a:cubicBezTo>
                <a:cubicBezTo>
                  <a:pt x="63814" y="27616"/>
                  <a:pt x="63687" y="27584"/>
                  <a:pt x="63687" y="27584"/>
                </a:cubicBezTo>
                <a:lnTo>
                  <a:pt x="63624" y="27584"/>
                </a:lnTo>
                <a:cubicBezTo>
                  <a:pt x="63560" y="27647"/>
                  <a:pt x="63497" y="27647"/>
                  <a:pt x="63434" y="27679"/>
                </a:cubicBezTo>
                <a:lnTo>
                  <a:pt x="63402" y="27679"/>
                </a:lnTo>
                <a:cubicBezTo>
                  <a:pt x="63275" y="27584"/>
                  <a:pt x="63149" y="27584"/>
                  <a:pt x="63054" y="27584"/>
                </a:cubicBezTo>
                <a:lnTo>
                  <a:pt x="62959" y="27584"/>
                </a:lnTo>
                <a:cubicBezTo>
                  <a:pt x="62927" y="27552"/>
                  <a:pt x="62927" y="27552"/>
                  <a:pt x="62927" y="27521"/>
                </a:cubicBezTo>
                <a:cubicBezTo>
                  <a:pt x="62864" y="27426"/>
                  <a:pt x="62800" y="27299"/>
                  <a:pt x="62674" y="27299"/>
                </a:cubicBezTo>
                <a:cubicBezTo>
                  <a:pt x="62674" y="27299"/>
                  <a:pt x="62642" y="27331"/>
                  <a:pt x="62642" y="27331"/>
                </a:cubicBezTo>
                <a:cubicBezTo>
                  <a:pt x="62642" y="27077"/>
                  <a:pt x="62674" y="26792"/>
                  <a:pt x="62737" y="26729"/>
                </a:cubicBezTo>
                <a:cubicBezTo>
                  <a:pt x="62800" y="26634"/>
                  <a:pt x="62800" y="26570"/>
                  <a:pt x="62800" y="26475"/>
                </a:cubicBezTo>
                <a:cubicBezTo>
                  <a:pt x="62800" y="26412"/>
                  <a:pt x="62800" y="26349"/>
                  <a:pt x="62769" y="26317"/>
                </a:cubicBezTo>
                <a:cubicBezTo>
                  <a:pt x="62737" y="26254"/>
                  <a:pt x="62674" y="26222"/>
                  <a:pt x="62579" y="26222"/>
                </a:cubicBezTo>
                <a:lnTo>
                  <a:pt x="62547" y="26222"/>
                </a:lnTo>
                <a:cubicBezTo>
                  <a:pt x="62547" y="26222"/>
                  <a:pt x="62547" y="26222"/>
                  <a:pt x="62515" y="26190"/>
                </a:cubicBezTo>
                <a:cubicBezTo>
                  <a:pt x="62420" y="26095"/>
                  <a:pt x="62294" y="25874"/>
                  <a:pt x="62104" y="25715"/>
                </a:cubicBezTo>
                <a:cubicBezTo>
                  <a:pt x="61850" y="25494"/>
                  <a:pt x="61660" y="25335"/>
                  <a:pt x="61470" y="25050"/>
                </a:cubicBezTo>
                <a:cubicBezTo>
                  <a:pt x="61217" y="24702"/>
                  <a:pt x="60932" y="24512"/>
                  <a:pt x="60774" y="24354"/>
                </a:cubicBezTo>
                <a:cubicBezTo>
                  <a:pt x="60647" y="24195"/>
                  <a:pt x="60425" y="24100"/>
                  <a:pt x="60299" y="24100"/>
                </a:cubicBezTo>
                <a:close/>
                <a:moveTo>
                  <a:pt x="65651" y="28249"/>
                </a:moveTo>
                <a:cubicBezTo>
                  <a:pt x="65556" y="28249"/>
                  <a:pt x="65429" y="28344"/>
                  <a:pt x="65397" y="28471"/>
                </a:cubicBezTo>
                <a:cubicBezTo>
                  <a:pt x="65397" y="28502"/>
                  <a:pt x="65397" y="28502"/>
                  <a:pt x="65397" y="28534"/>
                </a:cubicBezTo>
                <a:cubicBezTo>
                  <a:pt x="65397" y="28724"/>
                  <a:pt x="65556" y="28819"/>
                  <a:pt x="65682" y="28819"/>
                </a:cubicBezTo>
                <a:cubicBezTo>
                  <a:pt x="65777" y="28819"/>
                  <a:pt x="65904" y="28724"/>
                  <a:pt x="65904" y="28566"/>
                </a:cubicBezTo>
                <a:lnTo>
                  <a:pt x="65904" y="28534"/>
                </a:lnTo>
                <a:cubicBezTo>
                  <a:pt x="65904" y="28471"/>
                  <a:pt x="65872" y="28376"/>
                  <a:pt x="65841" y="28344"/>
                </a:cubicBezTo>
                <a:cubicBezTo>
                  <a:pt x="65777" y="28281"/>
                  <a:pt x="65714" y="28249"/>
                  <a:pt x="65651" y="28249"/>
                </a:cubicBezTo>
                <a:close/>
                <a:moveTo>
                  <a:pt x="66917" y="27932"/>
                </a:moveTo>
                <a:cubicBezTo>
                  <a:pt x="66854" y="27932"/>
                  <a:pt x="66759" y="27964"/>
                  <a:pt x="66727" y="28059"/>
                </a:cubicBezTo>
                <a:cubicBezTo>
                  <a:pt x="66664" y="28154"/>
                  <a:pt x="66601" y="28249"/>
                  <a:pt x="66537" y="28344"/>
                </a:cubicBezTo>
                <a:cubicBezTo>
                  <a:pt x="66474" y="28439"/>
                  <a:pt x="66411" y="28534"/>
                  <a:pt x="66411" y="28661"/>
                </a:cubicBezTo>
                <a:cubicBezTo>
                  <a:pt x="66411" y="28661"/>
                  <a:pt x="66411" y="28692"/>
                  <a:pt x="66411" y="28692"/>
                </a:cubicBezTo>
                <a:cubicBezTo>
                  <a:pt x="66411" y="28724"/>
                  <a:pt x="66442" y="28787"/>
                  <a:pt x="66474" y="28819"/>
                </a:cubicBezTo>
                <a:cubicBezTo>
                  <a:pt x="66506" y="28851"/>
                  <a:pt x="66537" y="28882"/>
                  <a:pt x="66569" y="28882"/>
                </a:cubicBezTo>
                <a:cubicBezTo>
                  <a:pt x="66696" y="28851"/>
                  <a:pt x="66759" y="28787"/>
                  <a:pt x="66854" y="28724"/>
                </a:cubicBezTo>
                <a:cubicBezTo>
                  <a:pt x="66886" y="28692"/>
                  <a:pt x="66949" y="28661"/>
                  <a:pt x="66949" y="28629"/>
                </a:cubicBezTo>
                <a:cubicBezTo>
                  <a:pt x="66981" y="28629"/>
                  <a:pt x="67044" y="28597"/>
                  <a:pt x="67107" y="28566"/>
                </a:cubicBezTo>
                <a:cubicBezTo>
                  <a:pt x="67139" y="28566"/>
                  <a:pt x="67202" y="28534"/>
                  <a:pt x="67234" y="28502"/>
                </a:cubicBezTo>
                <a:cubicBezTo>
                  <a:pt x="67297" y="28439"/>
                  <a:pt x="67329" y="28376"/>
                  <a:pt x="67329" y="28312"/>
                </a:cubicBezTo>
                <a:cubicBezTo>
                  <a:pt x="67329" y="28186"/>
                  <a:pt x="67266" y="28122"/>
                  <a:pt x="67202" y="28059"/>
                </a:cubicBezTo>
                <a:cubicBezTo>
                  <a:pt x="67107" y="27996"/>
                  <a:pt x="67044" y="27932"/>
                  <a:pt x="66917" y="27932"/>
                </a:cubicBezTo>
                <a:close/>
                <a:moveTo>
                  <a:pt x="79015" y="30276"/>
                </a:moveTo>
                <a:cubicBezTo>
                  <a:pt x="78920" y="30276"/>
                  <a:pt x="78857" y="30339"/>
                  <a:pt x="78793" y="30371"/>
                </a:cubicBezTo>
                <a:cubicBezTo>
                  <a:pt x="78635" y="30561"/>
                  <a:pt x="78445" y="30846"/>
                  <a:pt x="78445" y="30846"/>
                </a:cubicBezTo>
                <a:cubicBezTo>
                  <a:pt x="78445" y="30877"/>
                  <a:pt x="78413" y="30909"/>
                  <a:pt x="78445" y="30941"/>
                </a:cubicBezTo>
                <a:cubicBezTo>
                  <a:pt x="78445" y="30972"/>
                  <a:pt x="78477" y="30972"/>
                  <a:pt x="78477" y="31004"/>
                </a:cubicBezTo>
                <a:cubicBezTo>
                  <a:pt x="78540" y="31004"/>
                  <a:pt x="78572" y="31036"/>
                  <a:pt x="78603" y="31036"/>
                </a:cubicBezTo>
                <a:cubicBezTo>
                  <a:pt x="78762" y="31036"/>
                  <a:pt x="78888" y="30941"/>
                  <a:pt x="78983" y="30814"/>
                </a:cubicBezTo>
                <a:cubicBezTo>
                  <a:pt x="79078" y="30719"/>
                  <a:pt x="79173" y="30592"/>
                  <a:pt x="79173" y="30466"/>
                </a:cubicBezTo>
                <a:cubicBezTo>
                  <a:pt x="79173" y="30402"/>
                  <a:pt x="79142" y="30307"/>
                  <a:pt x="79078" y="30307"/>
                </a:cubicBezTo>
                <a:cubicBezTo>
                  <a:pt x="79047" y="30276"/>
                  <a:pt x="79047" y="30276"/>
                  <a:pt x="79015" y="30276"/>
                </a:cubicBezTo>
                <a:close/>
                <a:moveTo>
                  <a:pt x="75531" y="31606"/>
                </a:moveTo>
                <a:cubicBezTo>
                  <a:pt x="75500" y="31637"/>
                  <a:pt x="75500" y="31701"/>
                  <a:pt x="75500" y="31732"/>
                </a:cubicBezTo>
                <a:cubicBezTo>
                  <a:pt x="75500" y="31764"/>
                  <a:pt x="75500" y="31796"/>
                  <a:pt x="75531" y="31827"/>
                </a:cubicBezTo>
                <a:cubicBezTo>
                  <a:pt x="75563" y="31891"/>
                  <a:pt x="75626" y="31986"/>
                  <a:pt x="75690" y="32081"/>
                </a:cubicBezTo>
                <a:cubicBezTo>
                  <a:pt x="75753" y="32239"/>
                  <a:pt x="75880" y="32334"/>
                  <a:pt x="76038" y="32366"/>
                </a:cubicBezTo>
                <a:cubicBezTo>
                  <a:pt x="76133" y="32366"/>
                  <a:pt x="76228" y="32239"/>
                  <a:pt x="76228" y="32144"/>
                </a:cubicBezTo>
                <a:cubicBezTo>
                  <a:pt x="76228" y="32113"/>
                  <a:pt x="76228" y="32081"/>
                  <a:pt x="76228" y="32081"/>
                </a:cubicBezTo>
                <a:cubicBezTo>
                  <a:pt x="76260" y="31891"/>
                  <a:pt x="76101" y="31701"/>
                  <a:pt x="75785" y="31637"/>
                </a:cubicBezTo>
                <a:cubicBezTo>
                  <a:pt x="75721" y="31606"/>
                  <a:pt x="75658" y="31606"/>
                  <a:pt x="75626" y="31606"/>
                </a:cubicBezTo>
                <a:close/>
                <a:moveTo>
                  <a:pt x="49974" y="29167"/>
                </a:moveTo>
                <a:cubicBezTo>
                  <a:pt x="49911" y="29167"/>
                  <a:pt x="49848" y="29231"/>
                  <a:pt x="49784" y="29262"/>
                </a:cubicBezTo>
                <a:cubicBezTo>
                  <a:pt x="49658" y="29421"/>
                  <a:pt x="49626" y="29674"/>
                  <a:pt x="49531" y="29832"/>
                </a:cubicBezTo>
                <a:cubicBezTo>
                  <a:pt x="49436" y="29927"/>
                  <a:pt x="49341" y="30054"/>
                  <a:pt x="49278" y="30117"/>
                </a:cubicBezTo>
                <a:cubicBezTo>
                  <a:pt x="49214" y="30181"/>
                  <a:pt x="49183" y="30212"/>
                  <a:pt x="49151" y="30212"/>
                </a:cubicBezTo>
                <a:cubicBezTo>
                  <a:pt x="49151" y="30212"/>
                  <a:pt x="49151" y="30244"/>
                  <a:pt x="49151" y="30244"/>
                </a:cubicBezTo>
                <a:lnTo>
                  <a:pt x="49119" y="30244"/>
                </a:lnTo>
                <a:cubicBezTo>
                  <a:pt x="49024" y="30244"/>
                  <a:pt x="48929" y="30276"/>
                  <a:pt x="48834" y="30371"/>
                </a:cubicBezTo>
                <a:cubicBezTo>
                  <a:pt x="48739" y="30434"/>
                  <a:pt x="48644" y="30561"/>
                  <a:pt x="48644" y="30751"/>
                </a:cubicBezTo>
                <a:cubicBezTo>
                  <a:pt x="48644" y="30782"/>
                  <a:pt x="48644" y="30846"/>
                  <a:pt x="48676" y="30909"/>
                </a:cubicBezTo>
                <a:cubicBezTo>
                  <a:pt x="48739" y="31067"/>
                  <a:pt x="48771" y="31226"/>
                  <a:pt x="48771" y="31352"/>
                </a:cubicBezTo>
                <a:cubicBezTo>
                  <a:pt x="48771" y="31511"/>
                  <a:pt x="48708" y="31637"/>
                  <a:pt x="48676" y="31701"/>
                </a:cubicBezTo>
                <a:cubicBezTo>
                  <a:pt x="48613" y="31764"/>
                  <a:pt x="48613" y="31859"/>
                  <a:pt x="48613" y="31922"/>
                </a:cubicBezTo>
                <a:cubicBezTo>
                  <a:pt x="48613" y="32144"/>
                  <a:pt x="48739" y="32461"/>
                  <a:pt x="48708" y="32651"/>
                </a:cubicBezTo>
                <a:cubicBezTo>
                  <a:pt x="48708" y="32651"/>
                  <a:pt x="48708" y="32683"/>
                  <a:pt x="48708" y="32683"/>
                </a:cubicBezTo>
                <a:cubicBezTo>
                  <a:pt x="48708" y="32714"/>
                  <a:pt x="48708" y="32778"/>
                  <a:pt x="48708" y="32809"/>
                </a:cubicBezTo>
                <a:cubicBezTo>
                  <a:pt x="48708" y="32936"/>
                  <a:pt x="48739" y="33031"/>
                  <a:pt x="48834" y="33126"/>
                </a:cubicBezTo>
                <a:cubicBezTo>
                  <a:pt x="48898" y="33221"/>
                  <a:pt x="49024" y="33253"/>
                  <a:pt x="49151" y="33253"/>
                </a:cubicBezTo>
                <a:cubicBezTo>
                  <a:pt x="49278" y="33253"/>
                  <a:pt x="49404" y="33221"/>
                  <a:pt x="49499" y="33126"/>
                </a:cubicBezTo>
                <a:cubicBezTo>
                  <a:pt x="49594" y="33031"/>
                  <a:pt x="49658" y="32904"/>
                  <a:pt x="49721" y="32746"/>
                </a:cubicBezTo>
                <a:cubicBezTo>
                  <a:pt x="49816" y="32398"/>
                  <a:pt x="49848" y="32081"/>
                  <a:pt x="49943" y="31859"/>
                </a:cubicBezTo>
                <a:cubicBezTo>
                  <a:pt x="50006" y="31701"/>
                  <a:pt x="50069" y="31479"/>
                  <a:pt x="50101" y="31289"/>
                </a:cubicBezTo>
                <a:cubicBezTo>
                  <a:pt x="50164" y="31099"/>
                  <a:pt x="50196" y="30941"/>
                  <a:pt x="50196" y="30877"/>
                </a:cubicBezTo>
                <a:cubicBezTo>
                  <a:pt x="50259" y="30719"/>
                  <a:pt x="50386" y="30307"/>
                  <a:pt x="50386" y="30022"/>
                </a:cubicBezTo>
                <a:cubicBezTo>
                  <a:pt x="50386" y="29991"/>
                  <a:pt x="50354" y="29991"/>
                  <a:pt x="50354" y="29959"/>
                </a:cubicBezTo>
                <a:cubicBezTo>
                  <a:pt x="50354" y="29801"/>
                  <a:pt x="50354" y="29642"/>
                  <a:pt x="50291" y="29516"/>
                </a:cubicBezTo>
                <a:cubicBezTo>
                  <a:pt x="50259" y="29389"/>
                  <a:pt x="50196" y="29262"/>
                  <a:pt x="50069" y="29199"/>
                </a:cubicBezTo>
                <a:cubicBezTo>
                  <a:pt x="50038" y="29199"/>
                  <a:pt x="50006" y="29167"/>
                  <a:pt x="49974" y="29167"/>
                </a:cubicBezTo>
                <a:close/>
                <a:moveTo>
                  <a:pt x="62009" y="3389"/>
                </a:moveTo>
                <a:cubicBezTo>
                  <a:pt x="61914" y="3389"/>
                  <a:pt x="61819" y="3420"/>
                  <a:pt x="61755" y="3452"/>
                </a:cubicBezTo>
                <a:cubicBezTo>
                  <a:pt x="61724" y="3484"/>
                  <a:pt x="61724" y="3484"/>
                  <a:pt x="61692" y="3515"/>
                </a:cubicBezTo>
                <a:cubicBezTo>
                  <a:pt x="61660" y="3547"/>
                  <a:pt x="61692" y="3547"/>
                  <a:pt x="61660" y="3547"/>
                </a:cubicBezTo>
                <a:cubicBezTo>
                  <a:pt x="61660" y="3579"/>
                  <a:pt x="61597" y="3611"/>
                  <a:pt x="61502" y="3642"/>
                </a:cubicBezTo>
                <a:cubicBezTo>
                  <a:pt x="61217" y="3801"/>
                  <a:pt x="61027" y="3864"/>
                  <a:pt x="60964" y="3896"/>
                </a:cubicBezTo>
                <a:cubicBezTo>
                  <a:pt x="60932" y="3896"/>
                  <a:pt x="60805" y="3864"/>
                  <a:pt x="60679" y="3832"/>
                </a:cubicBezTo>
                <a:cubicBezTo>
                  <a:pt x="60615" y="3801"/>
                  <a:pt x="60552" y="3769"/>
                  <a:pt x="60520" y="3769"/>
                </a:cubicBezTo>
                <a:cubicBezTo>
                  <a:pt x="60489" y="3769"/>
                  <a:pt x="60489" y="3737"/>
                  <a:pt x="60457" y="3737"/>
                </a:cubicBezTo>
                <a:cubicBezTo>
                  <a:pt x="60394" y="3706"/>
                  <a:pt x="60362" y="3706"/>
                  <a:pt x="60330" y="3706"/>
                </a:cubicBezTo>
                <a:cubicBezTo>
                  <a:pt x="60204" y="3706"/>
                  <a:pt x="60045" y="3769"/>
                  <a:pt x="59887" y="3832"/>
                </a:cubicBezTo>
                <a:cubicBezTo>
                  <a:pt x="59729" y="3927"/>
                  <a:pt x="59602" y="4022"/>
                  <a:pt x="59507" y="4022"/>
                </a:cubicBezTo>
                <a:lnTo>
                  <a:pt x="59443" y="4022"/>
                </a:lnTo>
                <a:cubicBezTo>
                  <a:pt x="59348" y="3991"/>
                  <a:pt x="59253" y="3991"/>
                  <a:pt x="59158" y="3991"/>
                </a:cubicBezTo>
                <a:cubicBezTo>
                  <a:pt x="59000" y="3991"/>
                  <a:pt x="58842" y="4022"/>
                  <a:pt x="58715" y="4086"/>
                </a:cubicBezTo>
                <a:cubicBezTo>
                  <a:pt x="58525" y="4181"/>
                  <a:pt x="58367" y="4181"/>
                  <a:pt x="58177" y="4371"/>
                </a:cubicBezTo>
                <a:cubicBezTo>
                  <a:pt x="58082" y="4434"/>
                  <a:pt x="57955" y="4497"/>
                  <a:pt x="57860" y="4529"/>
                </a:cubicBezTo>
                <a:cubicBezTo>
                  <a:pt x="57765" y="4561"/>
                  <a:pt x="57702" y="4592"/>
                  <a:pt x="57670" y="4592"/>
                </a:cubicBezTo>
                <a:lnTo>
                  <a:pt x="56973" y="4592"/>
                </a:lnTo>
                <a:cubicBezTo>
                  <a:pt x="56942" y="4592"/>
                  <a:pt x="56910" y="4592"/>
                  <a:pt x="56878" y="4624"/>
                </a:cubicBezTo>
                <a:cubicBezTo>
                  <a:pt x="56847" y="4656"/>
                  <a:pt x="56815" y="4687"/>
                  <a:pt x="56815" y="4751"/>
                </a:cubicBezTo>
                <a:cubicBezTo>
                  <a:pt x="56815" y="4846"/>
                  <a:pt x="56847" y="4877"/>
                  <a:pt x="56878" y="4941"/>
                </a:cubicBezTo>
                <a:cubicBezTo>
                  <a:pt x="56966" y="5028"/>
                  <a:pt x="57108" y="5116"/>
                  <a:pt x="57228" y="5179"/>
                </a:cubicBezTo>
                <a:lnTo>
                  <a:pt x="57228" y="5179"/>
                </a:lnTo>
                <a:cubicBezTo>
                  <a:pt x="57204" y="5171"/>
                  <a:pt x="57180" y="5162"/>
                  <a:pt x="57163" y="5162"/>
                </a:cubicBezTo>
                <a:cubicBezTo>
                  <a:pt x="57037" y="5099"/>
                  <a:pt x="56973" y="5099"/>
                  <a:pt x="56942" y="5067"/>
                </a:cubicBezTo>
                <a:cubicBezTo>
                  <a:pt x="56910" y="5067"/>
                  <a:pt x="56878" y="5036"/>
                  <a:pt x="56783" y="4941"/>
                </a:cubicBezTo>
                <a:cubicBezTo>
                  <a:pt x="56688" y="4814"/>
                  <a:pt x="56562" y="4751"/>
                  <a:pt x="56435" y="4751"/>
                </a:cubicBezTo>
                <a:cubicBezTo>
                  <a:pt x="56308" y="4751"/>
                  <a:pt x="56213" y="4782"/>
                  <a:pt x="56150" y="4909"/>
                </a:cubicBezTo>
                <a:cubicBezTo>
                  <a:pt x="56087" y="5004"/>
                  <a:pt x="56087" y="5131"/>
                  <a:pt x="56055" y="5226"/>
                </a:cubicBezTo>
                <a:cubicBezTo>
                  <a:pt x="56055" y="5257"/>
                  <a:pt x="56055" y="5289"/>
                  <a:pt x="56055" y="5321"/>
                </a:cubicBezTo>
                <a:cubicBezTo>
                  <a:pt x="55992" y="5321"/>
                  <a:pt x="55960" y="5352"/>
                  <a:pt x="55928" y="5352"/>
                </a:cubicBezTo>
                <a:cubicBezTo>
                  <a:pt x="55928" y="5352"/>
                  <a:pt x="55928" y="5321"/>
                  <a:pt x="55928" y="5321"/>
                </a:cubicBezTo>
                <a:cubicBezTo>
                  <a:pt x="55897" y="5226"/>
                  <a:pt x="55897" y="5099"/>
                  <a:pt x="55897" y="5004"/>
                </a:cubicBezTo>
                <a:cubicBezTo>
                  <a:pt x="55897" y="4972"/>
                  <a:pt x="55865" y="4909"/>
                  <a:pt x="55865" y="4877"/>
                </a:cubicBezTo>
                <a:cubicBezTo>
                  <a:pt x="55865" y="4846"/>
                  <a:pt x="55865" y="4814"/>
                  <a:pt x="55833" y="4814"/>
                </a:cubicBezTo>
                <a:cubicBezTo>
                  <a:pt x="55802" y="4782"/>
                  <a:pt x="55770" y="4751"/>
                  <a:pt x="55738" y="4751"/>
                </a:cubicBezTo>
                <a:cubicBezTo>
                  <a:pt x="55643" y="4751"/>
                  <a:pt x="55612" y="4814"/>
                  <a:pt x="55580" y="4877"/>
                </a:cubicBezTo>
                <a:cubicBezTo>
                  <a:pt x="55517" y="5004"/>
                  <a:pt x="55485" y="5036"/>
                  <a:pt x="55453" y="5099"/>
                </a:cubicBezTo>
                <a:cubicBezTo>
                  <a:pt x="55419" y="5116"/>
                  <a:pt x="55395" y="5151"/>
                  <a:pt x="55384" y="5189"/>
                </a:cubicBezTo>
                <a:lnTo>
                  <a:pt x="55384" y="5189"/>
                </a:lnTo>
                <a:cubicBezTo>
                  <a:pt x="55388" y="5170"/>
                  <a:pt x="55390" y="5150"/>
                  <a:pt x="55390" y="5131"/>
                </a:cubicBezTo>
                <a:cubicBezTo>
                  <a:pt x="55390" y="5036"/>
                  <a:pt x="55358" y="4941"/>
                  <a:pt x="55263" y="4877"/>
                </a:cubicBezTo>
                <a:cubicBezTo>
                  <a:pt x="55073" y="4782"/>
                  <a:pt x="54946" y="4624"/>
                  <a:pt x="54788" y="4529"/>
                </a:cubicBezTo>
                <a:lnTo>
                  <a:pt x="54693" y="4529"/>
                </a:lnTo>
                <a:cubicBezTo>
                  <a:pt x="54566" y="4529"/>
                  <a:pt x="54471" y="4624"/>
                  <a:pt x="54408" y="4719"/>
                </a:cubicBezTo>
                <a:cubicBezTo>
                  <a:pt x="54345" y="4814"/>
                  <a:pt x="54281" y="4909"/>
                  <a:pt x="54218" y="4941"/>
                </a:cubicBezTo>
                <a:cubicBezTo>
                  <a:pt x="54155" y="5004"/>
                  <a:pt x="54123" y="5067"/>
                  <a:pt x="54091" y="5099"/>
                </a:cubicBezTo>
                <a:cubicBezTo>
                  <a:pt x="54060" y="5131"/>
                  <a:pt x="54060" y="5162"/>
                  <a:pt x="53996" y="5162"/>
                </a:cubicBezTo>
                <a:cubicBezTo>
                  <a:pt x="53838" y="5194"/>
                  <a:pt x="53743" y="5321"/>
                  <a:pt x="53743" y="5479"/>
                </a:cubicBezTo>
                <a:cubicBezTo>
                  <a:pt x="53743" y="5637"/>
                  <a:pt x="53806" y="5764"/>
                  <a:pt x="53965" y="5859"/>
                </a:cubicBezTo>
                <a:cubicBezTo>
                  <a:pt x="54060" y="5922"/>
                  <a:pt x="54123" y="5954"/>
                  <a:pt x="54186" y="6017"/>
                </a:cubicBezTo>
                <a:cubicBezTo>
                  <a:pt x="54218" y="6017"/>
                  <a:pt x="54218" y="6049"/>
                  <a:pt x="54218" y="6049"/>
                </a:cubicBezTo>
                <a:lnTo>
                  <a:pt x="54218" y="6081"/>
                </a:lnTo>
                <a:cubicBezTo>
                  <a:pt x="54186" y="6081"/>
                  <a:pt x="54091" y="6049"/>
                  <a:pt x="54060" y="6017"/>
                </a:cubicBezTo>
                <a:cubicBezTo>
                  <a:pt x="53996" y="6017"/>
                  <a:pt x="53933" y="5986"/>
                  <a:pt x="53933" y="5986"/>
                </a:cubicBezTo>
                <a:cubicBezTo>
                  <a:pt x="53901" y="5986"/>
                  <a:pt x="53680" y="5859"/>
                  <a:pt x="53521" y="5827"/>
                </a:cubicBezTo>
                <a:cubicBezTo>
                  <a:pt x="53507" y="5831"/>
                  <a:pt x="53493" y="5832"/>
                  <a:pt x="53478" y="5832"/>
                </a:cubicBezTo>
                <a:cubicBezTo>
                  <a:pt x="53353" y="5832"/>
                  <a:pt x="53187" y="5729"/>
                  <a:pt x="53046" y="5701"/>
                </a:cubicBezTo>
                <a:cubicBezTo>
                  <a:pt x="52983" y="5701"/>
                  <a:pt x="52920" y="5669"/>
                  <a:pt x="52825" y="5669"/>
                </a:cubicBezTo>
                <a:cubicBezTo>
                  <a:pt x="52698" y="5701"/>
                  <a:pt x="52540" y="5701"/>
                  <a:pt x="52413" y="5796"/>
                </a:cubicBezTo>
                <a:cubicBezTo>
                  <a:pt x="52381" y="5859"/>
                  <a:pt x="52318" y="5922"/>
                  <a:pt x="52286" y="5986"/>
                </a:cubicBezTo>
                <a:cubicBezTo>
                  <a:pt x="52223" y="6049"/>
                  <a:pt x="52160" y="6081"/>
                  <a:pt x="52160" y="6081"/>
                </a:cubicBezTo>
                <a:lnTo>
                  <a:pt x="52128" y="6081"/>
                </a:lnTo>
                <a:cubicBezTo>
                  <a:pt x="52096" y="6049"/>
                  <a:pt x="52065" y="6017"/>
                  <a:pt x="52033" y="5986"/>
                </a:cubicBezTo>
                <a:cubicBezTo>
                  <a:pt x="52001" y="5954"/>
                  <a:pt x="51938" y="5922"/>
                  <a:pt x="51875" y="5922"/>
                </a:cubicBezTo>
                <a:cubicBezTo>
                  <a:pt x="51811" y="5922"/>
                  <a:pt x="51748" y="5954"/>
                  <a:pt x="51685" y="5986"/>
                </a:cubicBezTo>
                <a:lnTo>
                  <a:pt x="51336" y="5986"/>
                </a:lnTo>
                <a:cubicBezTo>
                  <a:pt x="51273" y="5986"/>
                  <a:pt x="51178" y="5986"/>
                  <a:pt x="51115" y="6081"/>
                </a:cubicBezTo>
                <a:cubicBezTo>
                  <a:pt x="51083" y="6112"/>
                  <a:pt x="51083" y="6112"/>
                  <a:pt x="51083" y="6144"/>
                </a:cubicBezTo>
                <a:cubicBezTo>
                  <a:pt x="51051" y="6112"/>
                  <a:pt x="50956" y="6081"/>
                  <a:pt x="50861" y="6049"/>
                </a:cubicBezTo>
                <a:cubicBezTo>
                  <a:pt x="50766" y="6017"/>
                  <a:pt x="50703" y="5986"/>
                  <a:pt x="50639" y="5986"/>
                </a:cubicBezTo>
                <a:cubicBezTo>
                  <a:pt x="50513" y="5986"/>
                  <a:pt x="50449" y="6049"/>
                  <a:pt x="50386" y="6112"/>
                </a:cubicBezTo>
                <a:cubicBezTo>
                  <a:pt x="50323" y="6144"/>
                  <a:pt x="50291" y="6176"/>
                  <a:pt x="50164" y="6207"/>
                </a:cubicBezTo>
                <a:cubicBezTo>
                  <a:pt x="50101" y="6239"/>
                  <a:pt x="50038" y="6239"/>
                  <a:pt x="49974" y="6239"/>
                </a:cubicBezTo>
                <a:cubicBezTo>
                  <a:pt x="49879" y="6239"/>
                  <a:pt x="49784" y="6207"/>
                  <a:pt x="49721" y="6207"/>
                </a:cubicBezTo>
                <a:cubicBezTo>
                  <a:pt x="49626" y="6207"/>
                  <a:pt x="49531" y="6239"/>
                  <a:pt x="49468" y="6334"/>
                </a:cubicBezTo>
                <a:cubicBezTo>
                  <a:pt x="49446" y="6356"/>
                  <a:pt x="49424" y="6392"/>
                  <a:pt x="49403" y="6423"/>
                </a:cubicBezTo>
                <a:lnTo>
                  <a:pt x="49403" y="6423"/>
                </a:lnTo>
                <a:cubicBezTo>
                  <a:pt x="49404" y="6417"/>
                  <a:pt x="49404" y="6410"/>
                  <a:pt x="49404" y="6397"/>
                </a:cubicBezTo>
                <a:cubicBezTo>
                  <a:pt x="49436" y="6302"/>
                  <a:pt x="49499" y="6239"/>
                  <a:pt x="49499" y="6144"/>
                </a:cubicBezTo>
                <a:cubicBezTo>
                  <a:pt x="49499" y="6081"/>
                  <a:pt x="49468" y="6049"/>
                  <a:pt x="49436" y="5986"/>
                </a:cubicBezTo>
                <a:cubicBezTo>
                  <a:pt x="49341" y="5922"/>
                  <a:pt x="49246" y="5922"/>
                  <a:pt x="49151" y="5922"/>
                </a:cubicBezTo>
                <a:lnTo>
                  <a:pt x="48929" y="5922"/>
                </a:lnTo>
                <a:cubicBezTo>
                  <a:pt x="48866" y="5954"/>
                  <a:pt x="48803" y="5954"/>
                  <a:pt x="48739" y="6017"/>
                </a:cubicBezTo>
                <a:cubicBezTo>
                  <a:pt x="48708" y="6112"/>
                  <a:pt x="48708" y="6176"/>
                  <a:pt x="48708" y="6239"/>
                </a:cubicBezTo>
                <a:cubicBezTo>
                  <a:pt x="48708" y="6366"/>
                  <a:pt x="48708" y="6492"/>
                  <a:pt x="48739" y="6587"/>
                </a:cubicBezTo>
                <a:cubicBezTo>
                  <a:pt x="48771" y="6587"/>
                  <a:pt x="48771" y="6587"/>
                  <a:pt x="48771" y="6619"/>
                </a:cubicBezTo>
                <a:cubicBezTo>
                  <a:pt x="48739" y="6587"/>
                  <a:pt x="48676" y="6556"/>
                  <a:pt x="48644" y="6556"/>
                </a:cubicBezTo>
                <a:lnTo>
                  <a:pt x="48581" y="6556"/>
                </a:lnTo>
                <a:cubicBezTo>
                  <a:pt x="48549" y="6556"/>
                  <a:pt x="48486" y="6587"/>
                  <a:pt x="48454" y="6587"/>
                </a:cubicBezTo>
                <a:cubicBezTo>
                  <a:pt x="48454" y="6587"/>
                  <a:pt x="48486" y="6556"/>
                  <a:pt x="48486" y="6524"/>
                </a:cubicBezTo>
                <a:cubicBezTo>
                  <a:pt x="48486" y="6397"/>
                  <a:pt x="48423" y="6366"/>
                  <a:pt x="48359" y="6334"/>
                </a:cubicBezTo>
                <a:cubicBezTo>
                  <a:pt x="48201" y="6239"/>
                  <a:pt x="48011" y="6144"/>
                  <a:pt x="47726" y="6081"/>
                </a:cubicBezTo>
                <a:cubicBezTo>
                  <a:pt x="47441" y="6049"/>
                  <a:pt x="47124" y="6049"/>
                  <a:pt x="46713" y="5859"/>
                </a:cubicBezTo>
                <a:cubicBezTo>
                  <a:pt x="46301" y="5669"/>
                  <a:pt x="46206" y="5606"/>
                  <a:pt x="46016" y="5542"/>
                </a:cubicBezTo>
                <a:cubicBezTo>
                  <a:pt x="45857" y="5479"/>
                  <a:pt x="45161" y="5352"/>
                  <a:pt x="44622" y="5321"/>
                </a:cubicBezTo>
                <a:cubicBezTo>
                  <a:pt x="44496" y="5321"/>
                  <a:pt x="44401" y="5352"/>
                  <a:pt x="44306" y="5352"/>
                </a:cubicBezTo>
                <a:cubicBezTo>
                  <a:pt x="44052" y="5416"/>
                  <a:pt x="43609" y="5542"/>
                  <a:pt x="43229" y="5669"/>
                </a:cubicBezTo>
                <a:cubicBezTo>
                  <a:pt x="43007" y="5732"/>
                  <a:pt x="42817" y="5796"/>
                  <a:pt x="42691" y="5859"/>
                </a:cubicBezTo>
                <a:cubicBezTo>
                  <a:pt x="42627" y="5891"/>
                  <a:pt x="42564" y="5922"/>
                  <a:pt x="42501" y="5922"/>
                </a:cubicBezTo>
                <a:cubicBezTo>
                  <a:pt x="42469" y="5954"/>
                  <a:pt x="42437" y="5954"/>
                  <a:pt x="42406" y="5986"/>
                </a:cubicBezTo>
                <a:cubicBezTo>
                  <a:pt x="42342" y="6049"/>
                  <a:pt x="42311" y="6144"/>
                  <a:pt x="42216" y="6271"/>
                </a:cubicBezTo>
                <a:cubicBezTo>
                  <a:pt x="42152" y="6366"/>
                  <a:pt x="42089" y="6492"/>
                  <a:pt x="41962" y="6619"/>
                </a:cubicBezTo>
                <a:cubicBezTo>
                  <a:pt x="41709" y="6872"/>
                  <a:pt x="41265" y="7411"/>
                  <a:pt x="40949" y="7474"/>
                </a:cubicBezTo>
                <a:cubicBezTo>
                  <a:pt x="40759" y="7537"/>
                  <a:pt x="40537" y="7664"/>
                  <a:pt x="40410" y="7791"/>
                </a:cubicBezTo>
                <a:cubicBezTo>
                  <a:pt x="40315" y="7854"/>
                  <a:pt x="40252" y="7917"/>
                  <a:pt x="40189" y="7981"/>
                </a:cubicBezTo>
                <a:cubicBezTo>
                  <a:pt x="40157" y="8044"/>
                  <a:pt x="40125" y="8076"/>
                  <a:pt x="40094" y="8171"/>
                </a:cubicBezTo>
                <a:cubicBezTo>
                  <a:pt x="40125" y="8234"/>
                  <a:pt x="40157" y="8329"/>
                  <a:pt x="40157" y="8424"/>
                </a:cubicBezTo>
                <a:cubicBezTo>
                  <a:pt x="40189" y="8519"/>
                  <a:pt x="40220" y="8614"/>
                  <a:pt x="40220" y="8646"/>
                </a:cubicBezTo>
                <a:cubicBezTo>
                  <a:pt x="40220" y="8678"/>
                  <a:pt x="40220" y="8709"/>
                  <a:pt x="40220" y="8741"/>
                </a:cubicBezTo>
                <a:cubicBezTo>
                  <a:pt x="40220" y="8836"/>
                  <a:pt x="40252" y="8931"/>
                  <a:pt x="40315" y="9058"/>
                </a:cubicBezTo>
                <a:cubicBezTo>
                  <a:pt x="40347" y="9153"/>
                  <a:pt x="40442" y="9279"/>
                  <a:pt x="40569" y="9311"/>
                </a:cubicBezTo>
                <a:cubicBezTo>
                  <a:pt x="40664" y="9374"/>
                  <a:pt x="40790" y="9406"/>
                  <a:pt x="40885" y="9406"/>
                </a:cubicBezTo>
                <a:cubicBezTo>
                  <a:pt x="40949" y="9406"/>
                  <a:pt x="40980" y="9374"/>
                  <a:pt x="41044" y="9374"/>
                </a:cubicBezTo>
                <a:cubicBezTo>
                  <a:pt x="40949" y="9406"/>
                  <a:pt x="40854" y="9469"/>
                  <a:pt x="40822" y="9564"/>
                </a:cubicBezTo>
                <a:cubicBezTo>
                  <a:pt x="40759" y="9691"/>
                  <a:pt x="40727" y="9849"/>
                  <a:pt x="40727" y="9976"/>
                </a:cubicBezTo>
                <a:cubicBezTo>
                  <a:pt x="40727" y="10071"/>
                  <a:pt x="40759" y="10134"/>
                  <a:pt x="40790" y="10198"/>
                </a:cubicBezTo>
                <a:cubicBezTo>
                  <a:pt x="40822" y="10229"/>
                  <a:pt x="40822" y="10261"/>
                  <a:pt x="40854" y="10293"/>
                </a:cubicBezTo>
                <a:cubicBezTo>
                  <a:pt x="40790" y="10293"/>
                  <a:pt x="40727" y="10261"/>
                  <a:pt x="40664" y="10261"/>
                </a:cubicBezTo>
                <a:cubicBezTo>
                  <a:pt x="40505" y="10261"/>
                  <a:pt x="40379" y="10293"/>
                  <a:pt x="40284" y="10419"/>
                </a:cubicBezTo>
                <a:cubicBezTo>
                  <a:pt x="40157" y="10546"/>
                  <a:pt x="39935" y="10768"/>
                  <a:pt x="39872" y="10863"/>
                </a:cubicBezTo>
                <a:cubicBezTo>
                  <a:pt x="39840" y="10863"/>
                  <a:pt x="39745" y="10863"/>
                  <a:pt x="39682" y="10894"/>
                </a:cubicBezTo>
                <a:cubicBezTo>
                  <a:pt x="39650" y="10894"/>
                  <a:pt x="39619" y="10894"/>
                  <a:pt x="39587" y="10926"/>
                </a:cubicBezTo>
                <a:cubicBezTo>
                  <a:pt x="39587" y="10894"/>
                  <a:pt x="39587" y="10894"/>
                  <a:pt x="39587" y="10894"/>
                </a:cubicBezTo>
                <a:cubicBezTo>
                  <a:pt x="39555" y="10673"/>
                  <a:pt x="39365" y="10388"/>
                  <a:pt x="39144" y="10261"/>
                </a:cubicBezTo>
                <a:cubicBezTo>
                  <a:pt x="39112" y="10261"/>
                  <a:pt x="39017" y="10134"/>
                  <a:pt x="38922" y="9976"/>
                </a:cubicBezTo>
                <a:cubicBezTo>
                  <a:pt x="38827" y="9849"/>
                  <a:pt x="38764" y="9723"/>
                  <a:pt x="38700" y="9659"/>
                </a:cubicBezTo>
                <a:cubicBezTo>
                  <a:pt x="38700" y="9628"/>
                  <a:pt x="38732" y="9501"/>
                  <a:pt x="38764" y="9343"/>
                </a:cubicBezTo>
                <a:cubicBezTo>
                  <a:pt x="38764" y="9279"/>
                  <a:pt x="38732" y="9216"/>
                  <a:pt x="38669" y="9153"/>
                </a:cubicBezTo>
                <a:cubicBezTo>
                  <a:pt x="38605" y="9058"/>
                  <a:pt x="38542" y="8994"/>
                  <a:pt x="38479" y="8963"/>
                </a:cubicBezTo>
                <a:cubicBezTo>
                  <a:pt x="38415" y="8931"/>
                  <a:pt x="38352" y="8931"/>
                  <a:pt x="38289" y="8868"/>
                </a:cubicBezTo>
                <a:cubicBezTo>
                  <a:pt x="38225" y="8836"/>
                  <a:pt x="38162" y="8804"/>
                  <a:pt x="38130" y="8804"/>
                </a:cubicBezTo>
                <a:cubicBezTo>
                  <a:pt x="37940" y="8804"/>
                  <a:pt x="37845" y="8963"/>
                  <a:pt x="37782" y="9058"/>
                </a:cubicBezTo>
                <a:cubicBezTo>
                  <a:pt x="37750" y="9089"/>
                  <a:pt x="37750" y="9089"/>
                  <a:pt x="37750" y="9089"/>
                </a:cubicBezTo>
                <a:cubicBezTo>
                  <a:pt x="37750" y="9089"/>
                  <a:pt x="37687" y="9026"/>
                  <a:pt x="37592" y="9026"/>
                </a:cubicBezTo>
                <a:cubicBezTo>
                  <a:pt x="37560" y="9026"/>
                  <a:pt x="37528" y="9026"/>
                  <a:pt x="37497" y="9058"/>
                </a:cubicBezTo>
                <a:cubicBezTo>
                  <a:pt x="37370" y="9089"/>
                  <a:pt x="37338" y="9216"/>
                  <a:pt x="37338" y="9343"/>
                </a:cubicBezTo>
                <a:cubicBezTo>
                  <a:pt x="37338" y="9438"/>
                  <a:pt x="37370" y="9564"/>
                  <a:pt x="37433" y="9659"/>
                </a:cubicBezTo>
                <a:cubicBezTo>
                  <a:pt x="37465" y="9691"/>
                  <a:pt x="37465" y="9723"/>
                  <a:pt x="37497" y="9786"/>
                </a:cubicBezTo>
                <a:cubicBezTo>
                  <a:pt x="37465" y="9754"/>
                  <a:pt x="37433" y="9754"/>
                  <a:pt x="37402" y="9754"/>
                </a:cubicBezTo>
                <a:cubicBezTo>
                  <a:pt x="37370" y="9754"/>
                  <a:pt x="37338" y="9754"/>
                  <a:pt x="37307" y="9786"/>
                </a:cubicBezTo>
                <a:cubicBezTo>
                  <a:pt x="37180" y="9818"/>
                  <a:pt x="37117" y="9913"/>
                  <a:pt x="37085" y="9976"/>
                </a:cubicBezTo>
                <a:cubicBezTo>
                  <a:pt x="37053" y="10008"/>
                  <a:pt x="37053" y="10039"/>
                  <a:pt x="37022" y="10039"/>
                </a:cubicBezTo>
                <a:cubicBezTo>
                  <a:pt x="36958" y="10039"/>
                  <a:pt x="36895" y="10039"/>
                  <a:pt x="36832" y="10071"/>
                </a:cubicBezTo>
                <a:cubicBezTo>
                  <a:pt x="36768" y="10134"/>
                  <a:pt x="36705" y="10198"/>
                  <a:pt x="36705" y="10293"/>
                </a:cubicBezTo>
                <a:cubicBezTo>
                  <a:pt x="36705" y="10324"/>
                  <a:pt x="36705" y="10356"/>
                  <a:pt x="36737" y="10388"/>
                </a:cubicBezTo>
                <a:cubicBezTo>
                  <a:pt x="36737" y="10514"/>
                  <a:pt x="36768" y="10578"/>
                  <a:pt x="36768" y="10609"/>
                </a:cubicBezTo>
                <a:lnTo>
                  <a:pt x="36768" y="10641"/>
                </a:lnTo>
                <a:cubicBezTo>
                  <a:pt x="36705" y="10673"/>
                  <a:pt x="36673" y="10768"/>
                  <a:pt x="36673" y="10831"/>
                </a:cubicBezTo>
                <a:cubicBezTo>
                  <a:pt x="36673" y="10926"/>
                  <a:pt x="36705" y="10989"/>
                  <a:pt x="36768" y="11084"/>
                </a:cubicBezTo>
                <a:cubicBezTo>
                  <a:pt x="36800" y="11148"/>
                  <a:pt x="36863" y="11211"/>
                  <a:pt x="36958" y="11211"/>
                </a:cubicBezTo>
                <a:cubicBezTo>
                  <a:pt x="36990" y="11243"/>
                  <a:pt x="36990" y="11243"/>
                  <a:pt x="37022" y="11243"/>
                </a:cubicBezTo>
                <a:cubicBezTo>
                  <a:pt x="37212" y="11211"/>
                  <a:pt x="37370" y="11084"/>
                  <a:pt x="37497" y="11021"/>
                </a:cubicBezTo>
                <a:cubicBezTo>
                  <a:pt x="37624" y="10926"/>
                  <a:pt x="37845" y="10768"/>
                  <a:pt x="37845" y="10483"/>
                </a:cubicBezTo>
                <a:cubicBezTo>
                  <a:pt x="37845" y="10356"/>
                  <a:pt x="37845" y="10261"/>
                  <a:pt x="37814" y="10134"/>
                </a:cubicBezTo>
                <a:lnTo>
                  <a:pt x="37814" y="10134"/>
                </a:lnTo>
                <a:cubicBezTo>
                  <a:pt x="37845" y="10166"/>
                  <a:pt x="37845" y="10166"/>
                  <a:pt x="37877" y="10166"/>
                </a:cubicBezTo>
                <a:cubicBezTo>
                  <a:pt x="37972" y="10229"/>
                  <a:pt x="38067" y="10261"/>
                  <a:pt x="38162" y="10293"/>
                </a:cubicBezTo>
                <a:cubicBezTo>
                  <a:pt x="38194" y="10324"/>
                  <a:pt x="38194" y="10324"/>
                  <a:pt x="38225" y="10324"/>
                </a:cubicBezTo>
                <a:cubicBezTo>
                  <a:pt x="38162" y="10388"/>
                  <a:pt x="38067" y="10451"/>
                  <a:pt x="38004" y="10546"/>
                </a:cubicBezTo>
                <a:cubicBezTo>
                  <a:pt x="37909" y="10641"/>
                  <a:pt x="37845" y="10736"/>
                  <a:pt x="37814" y="10863"/>
                </a:cubicBezTo>
                <a:cubicBezTo>
                  <a:pt x="37782" y="10863"/>
                  <a:pt x="37782" y="10894"/>
                  <a:pt x="37782" y="10894"/>
                </a:cubicBezTo>
                <a:cubicBezTo>
                  <a:pt x="37814" y="11084"/>
                  <a:pt x="37909" y="11116"/>
                  <a:pt x="38004" y="11179"/>
                </a:cubicBezTo>
                <a:cubicBezTo>
                  <a:pt x="38035" y="11211"/>
                  <a:pt x="38067" y="11211"/>
                  <a:pt x="38067" y="11243"/>
                </a:cubicBezTo>
                <a:cubicBezTo>
                  <a:pt x="38067" y="11274"/>
                  <a:pt x="38067" y="11306"/>
                  <a:pt x="38067" y="11338"/>
                </a:cubicBezTo>
                <a:cubicBezTo>
                  <a:pt x="38067" y="11369"/>
                  <a:pt x="38099" y="11464"/>
                  <a:pt x="38162" y="11496"/>
                </a:cubicBezTo>
                <a:lnTo>
                  <a:pt x="38225" y="11496"/>
                </a:lnTo>
                <a:cubicBezTo>
                  <a:pt x="38352" y="11496"/>
                  <a:pt x="38384" y="11433"/>
                  <a:pt x="38415" y="11401"/>
                </a:cubicBezTo>
                <a:cubicBezTo>
                  <a:pt x="38447" y="11338"/>
                  <a:pt x="38479" y="11338"/>
                  <a:pt x="38510" y="11338"/>
                </a:cubicBezTo>
                <a:cubicBezTo>
                  <a:pt x="38605" y="11338"/>
                  <a:pt x="38890" y="11433"/>
                  <a:pt x="39080" y="11464"/>
                </a:cubicBezTo>
                <a:cubicBezTo>
                  <a:pt x="38954" y="11496"/>
                  <a:pt x="38795" y="11528"/>
                  <a:pt x="38669" y="11559"/>
                </a:cubicBezTo>
                <a:cubicBezTo>
                  <a:pt x="38510" y="11591"/>
                  <a:pt x="38447" y="11654"/>
                  <a:pt x="38415" y="11686"/>
                </a:cubicBezTo>
                <a:cubicBezTo>
                  <a:pt x="38352" y="11718"/>
                  <a:pt x="38320" y="11749"/>
                  <a:pt x="38194" y="11749"/>
                </a:cubicBezTo>
                <a:cubicBezTo>
                  <a:pt x="38099" y="11749"/>
                  <a:pt x="38035" y="11781"/>
                  <a:pt x="38004" y="11813"/>
                </a:cubicBezTo>
                <a:cubicBezTo>
                  <a:pt x="37940" y="11844"/>
                  <a:pt x="37877" y="11876"/>
                  <a:pt x="37877" y="11971"/>
                </a:cubicBezTo>
                <a:cubicBezTo>
                  <a:pt x="37877" y="12034"/>
                  <a:pt x="37940" y="12098"/>
                  <a:pt x="37972" y="12129"/>
                </a:cubicBezTo>
                <a:cubicBezTo>
                  <a:pt x="38004" y="12161"/>
                  <a:pt x="38067" y="12161"/>
                  <a:pt x="38130" y="12193"/>
                </a:cubicBezTo>
                <a:cubicBezTo>
                  <a:pt x="38225" y="12193"/>
                  <a:pt x="38384" y="12256"/>
                  <a:pt x="38510" y="12351"/>
                </a:cubicBezTo>
                <a:cubicBezTo>
                  <a:pt x="38605" y="12414"/>
                  <a:pt x="38700" y="12509"/>
                  <a:pt x="38700" y="12541"/>
                </a:cubicBezTo>
                <a:cubicBezTo>
                  <a:pt x="38700" y="12573"/>
                  <a:pt x="38700" y="12604"/>
                  <a:pt x="38700" y="12668"/>
                </a:cubicBezTo>
                <a:cubicBezTo>
                  <a:pt x="38700" y="12826"/>
                  <a:pt x="38669" y="13016"/>
                  <a:pt x="38574" y="13175"/>
                </a:cubicBezTo>
                <a:cubicBezTo>
                  <a:pt x="38574" y="13175"/>
                  <a:pt x="38542" y="13206"/>
                  <a:pt x="38447" y="13206"/>
                </a:cubicBezTo>
                <a:cubicBezTo>
                  <a:pt x="38320" y="13206"/>
                  <a:pt x="38130" y="13175"/>
                  <a:pt x="38004" y="13175"/>
                </a:cubicBezTo>
                <a:cubicBezTo>
                  <a:pt x="37877" y="13175"/>
                  <a:pt x="37592" y="13111"/>
                  <a:pt x="37402" y="13111"/>
                </a:cubicBezTo>
                <a:cubicBezTo>
                  <a:pt x="37275" y="13111"/>
                  <a:pt x="37180" y="13143"/>
                  <a:pt x="37085" y="13175"/>
                </a:cubicBezTo>
                <a:cubicBezTo>
                  <a:pt x="36927" y="13270"/>
                  <a:pt x="36895" y="13491"/>
                  <a:pt x="36895" y="13681"/>
                </a:cubicBezTo>
                <a:cubicBezTo>
                  <a:pt x="36895" y="13840"/>
                  <a:pt x="36927" y="13998"/>
                  <a:pt x="36958" y="14093"/>
                </a:cubicBezTo>
                <a:cubicBezTo>
                  <a:pt x="36958" y="14156"/>
                  <a:pt x="36958" y="14188"/>
                  <a:pt x="36958" y="14220"/>
                </a:cubicBezTo>
                <a:cubicBezTo>
                  <a:pt x="36958" y="14315"/>
                  <a:pt x="36927" y="14346"/>
                  <a:pt x="36895" y="14410"/>
                </a:cubicBezTo>
                <a:cubicBezTo>
                  <a:pt x="36800" y="14473"/>
                  <a:pt x="36800" y="14568"/>
                  <a:pt x="36800" y="14695"/>
                </a:cubicBezTo>
                <a:cubicBezTo>
                  <a:pt x="36800" y="14790"/>
                  <a:pt x="36800" y="14885"/>
                  <a:pt x="36895" y="14948"/>
                </a:cubicBezTo>
                <a:cubicBezTo>
                  <a:pt x="36927" y="14980"/>
                  <a:pt x="36958" y="15043"/>
                  <a:pt x="36990" y="15138"/>
                </a:cubicBezTo>
                <a:cubicBezTo>
                  <a:pt x="37053" y="15201"/>
                  <a:pt x="37053" y="15265"/>
                  <a:pt x="37180" y="15328"/>
                </a:cubicBezTo>
                <a:lnTo>
                  <a:pt x="37243" y="15328"/>
                </a:lnTo>
                <a:cubicBezTo>
                  <a:pt x="37307" y="15328"/>
                  <a:pt x="37370" y="15296"/>
                  <a:pt x="37433" y="15296"/>
                </a:cubicBezTo>
                <a:cubicBezTo>
                  <a:pt x="37497" y="15296"/>
                  <a:pt x="37528" y="15328"/>
                  <a:pt x="37528" y="15328"/>
                </a:cubicBezTo>
                <a:cubicBezTo>
                  <a:pt x="37560" y="15360"/>
                  <a:pt x="37592" y="15455"/>
                  <a:pt x="37655" y="15518"/>
                </a:cubicBezTo>
                <a:cubicBezTo>
                  <a:pt x="37655" y="15550"/>
                  <a:pt x="37687" y="15613"/>
                  <a:pt x="37719" y="15645"/>
                </a:cubicBezTo>
                <a:cubicBezTo>
                  <a:pt x="37592" y="15740"/>
                  <a:pt x="37465" y="15835"/>
                  <a:pt x="37402" y="15930"/>
                </a:cubicBezTo>
                <a:cubicBezTo>
                  <a:pt x="37338" y="15961"/>
                  <a:pt x="37307" y="15993"/>
                  <a:pt x="37275" y="16025"/>
                </a:cubicBezTo>
                <a:cubicBezTo>
                  <a:pt x="37275" y="16025"/>
                  <a:pt x="37243" y="16025"/>
                  <a:pt x="37243" y="16056"/>
                </a:cubicBezTo>
                <a:cubicBezTo>
                  <a:pt x="37212" y="16056"/>
                  <a:pt x="37180" y="16056"/>
                  <a:pt x="37148" y="16088"/>
                </a:cubicBezTo>
                <a:cubicBezTo>
                  <a:pt x="37053" y="16183"/>
                  <a:pt x="36927" y="16373"/>
                  <a:pt x="36832" y="16658"/>
                </a:cubicBezTo>
                <a:cubicBezTo>
                  <a:pt x="36768" y="16848"/>
                  <a:pt x="36768" y="17038"/>
                  <a:pt x="36768" y="17165"/>
                </a:cubicBezTo>
                <a:cubicBezTo>
                  <a:pt x="36768" y="17291"/>
                  <a:pt x="36737" y="17355"/>
                  <a:pt x="36705" y="17386"/>
                </a:cubicBezTo>
                <a:cubicBezTo>
                  <a:pt x="36483" y="17513"/>
                  <a:pt x="36103" y="17766"/>
                  <a:pt x="35945" y="17988"/>
                </a:cubicBezTo>
                <a:cubicBezTo>
                  <a:pt x="35850" y="18115"/>
                  <a:pt x="35755" y="18337"/>
                  <a:pt x="35660" y="18558"/>
                </a:cubicBezTo>
                <a:cubicBezTo>
                  <a:pt x="35565" y="18812"/>
                  <a:pt x="35470" y="19065"/>
                  <a:pt x="35407" y="19192"/>
                </a:cubicBezTo>
                <a:cubicBezTo>
                  <a:pt x="35312" y="19318"/>
                  <a:pt x="35312" y="19445"/>
                  <a:pt x="35312" y="19540"/>
                </a:cubicBezTo>
                <a:cubicBezTo>
                  <a:pt x="35312" y="19762"/>
                  <a:pt x="35407" y="19983"/>
                  <a:pt x="35407" y="20078"/>
                </a:cubicBezTo>
                <a:cubicBezTo>
                  <a:pt x="35438" y="20205"/>
                  <a:pt x="35502" y="20363"/>
                  <a:pt x="35502" y="20522"/>
                </a:cubicBezTo>
                <a:cubicBezTo>
                  <a:pt x="35502" y="20648"/>
                  <a:pt x="35470" y="20775"/>
                  <a:pt x="35407" y="20902"/>
                </a:cubicBezTo>
                <a:cubicBezTo>
                  <a:pt x="35280" y="21060"/>
                  <a:pt x="35248" y="21218"/>
                  <a:pt x="35217" y="21282"/>
                </a:cubicBezTo>
                <a:cubicBezTo>
                  <a:pt x="35185" y="21345"/>
                  <a:pt x="35185" y="21377"/>
                  <a:pt x="35153" y="21377"/>
                </a:cubicBezTo>
                <a:cubicBezTo>
                  <a:pt x="35153" y="21377"/>
                  <a:pt x="35122" y="21377"/>
                  <a:pt x="35122" y="21408"/>
                </a:cubicBezTo>
                <a:cubicBezTo>
                  <a:pt x="35090" y="21440"/>
                  <a:pt x="35058" y="21472"/>
                  <a:pt x="35058" y="21503"/>
                </a:cubicBezTo>
                <a:cubicBezTo>
                  <a:pt x="35058" y="21567"/>
                  <a:pt x="35090" y="21598"/>
                  <a:pt x="35090" y="21598"/>
                </a:cubicBezTo>
                <a:cubicBezTo>
                  <a:pt x="35153" y="21662"/>
                  <a:pt x="35217" y="21757"/>
                  <a:pt x="35217" y="21852"/>
                </a:cubicBezTo>
                <a:cubicBezTo>
                  <a:pt x="35217" y="21883"/>
                  <a:pt x="35217" y="21883"/>
                  <a:pt x="35217" y="21915"/>
                </a:cubicBezTo>
                <a:cubicBezTo>
                  <a:pt x="35217" y="21978"/>
                  <a:pt x="35217" y="22105"/>
                  <a:pt x="35185" y="22200"/>
                </a:cubicBezTo>
                <a:cubicBezTo>
                  <a:pt x="35185" y="22358"/>
                  <a:pt x="35280" y="22517"/>
                  <a:pt x="35470" y="22644"/>
                </a:cubicBezTo>
                <a:cubicBezTo>
                  <a:pt x="35818" y="22865"/>
                  <a:pt x="35945" y="23024"/>
                  <a:pt x="36040" y="23277"/>
                </a:cubicBezTo>
                <a:cubicBezTo>
                  <a:pt x="36167" y="23625"/>
                  <a:pt x="36642" y="24100"/>
                  <a:pt x="36642" y="24100"/>
                </a:cubicBezTo>
                <a:cubicBezTo>
                  <a:pt x="36642" y="24100"/>
                  <a:pt x="36958" y="24480"/>
                  <a:pt x="37148" y="24670"/>
                </a:cubicBezTo>
                <a:cubicBezTo>
                  <a:pt x="37212" y="24734"/>
                  <a:pt x="37275" y="24765"/>
                  <a:pt x="37370" y="24797"/>
                </a:cubicBezTo>
                <a:cubicBezTo>
                  <a:pt x="37433" y="24797"/>
                  <a:pt x="37497" y="24734"/>
                  <a:pt x="37528" y="24670"/>
                </a:cubicBezTo>
                <a:cubicBezTo>
                  <a:pt x="37528" y="24639"/>
                  <a:pt x="37560" y="24575"/>
                  <a:pt x="37560" y="24512"/>
                </a:cubicBezTo>
                <a:cubicBezTo>
                  <a:pt x="37592" y="24480"/>
                  <a:pt x="37592" y="24449"/>
                  <a:pt x="37687" y="24417"/>
                </a:cubicBezTo>
                <a:cubicBezTo>
                  <a:pt x="37750" y="24417"/>
                  <a:pt x="37877" y="24385"/>
                  <a:pt x="38004" y="24385"/>
                </a:cubicBezTo>
                <a:cubicBezTo>
                  <a:pt x="38194" y="24385"/>
                  <a:pt x="38352" y="24449"/>
                  <a:pt x="38542" y="24449"/>
                </a:cubicBezTo>
                <a:cubicBezTo>
                  <a:pt x="38605" y="24449"/>
                  <a:pt x="38669" y="24449"/>
                  <a:pt x="38732" y="24417"/>
                </a:cubicBezTo>
                <a:cubicBezTo>
                  <a:pt x="39017" y="24354"/>
                  <a:pt x="39302" y="24132"/>
                  <a:pt x="39365" y="24100"/>
                </a:cubicBezTo>
                <a:cubicBezTo>
                  <a:pt x="39460" y="24037"/>
                  <a:pt x="39650" y="23910"/>
                  <a:pt x="39809" y="23910"/>
                </a:cubicBezTo>
                <a:cubicBezTo>
                  <a:pt x="39840" y="23910"/>
                  <a:pt x="39904" y="23942"/>
                  <a:pt x="39935" y="23974"/>
                </a:cubicBezTo>
                <a:cubicBezTo>
                  <a:pt x="40030" y="24037"/>
                  <a:pt x="40062" y="24132"/>
                  <a:pt x="40125" y="24227"/>
                </a:cubicBezTo>
                <a:cubicBezTo>
                  <a:pt x="40157" y="24354"/>
                  <a:pt x="40189" y="24449"/>
                  <a:pt x="40252" y="24575"/>
                </a:cubicBezTo>
                <a:cubicBezTo>
                  <a:pt x="40315" y="24670"/>
                  <a:pt x="40410" y="24702"/>
                  <a:pt x="40505" y="24702"/>
                </a:cubicBezTo>
                <a:cubicBezTo>
                  <a:pt x="40664" y="24702"/>
                  <a:pt x="40822" y="24607"/>
                  <a:pt x="40917" y="24480"/>
                </a:cubicBezTo>
                <a:lnTo>
                  <a:pt x="40980" y="24449"/>
                </a:lnTo>
                <a:cubicBezTo>
                  <a:pt x="41012" y="24480"/>
                  <a:pt x="41044" y="24512"/>
                  <a:pt x="41107" y="24544"/>
                </a:cubicBezTo>
                <a:cubicBezTo>
                  <a:pt x="41234" y="24639"/>
                  <a:pt x="41297" y="24702"/>
                  <a:pt x="41297" y="24765"/>
                </a:cubicBezTo>
                <a:cubicBezTo>
                  <a:pt x="41297" y="24765"/>
                  <a:pt x="41265" y="24829"/>
                  <a:pt x="41202" y="24892"/>
                </a:cubicBezTo>
                <a:cubicBezTo>
                  <a:pt x="41075" y="25050"/>
                  <a:pt x="41075" y="25209"/>
                  <a:pt x="41044" y="25367"/>
                </a:cubicBezTo>
                <a:cubicBezTo>
                  <a:pt x="41044" y="25525"/>
                  <a:pt x="41044" y="25684"/>
                  <a:pt x="41012" y="25842"/>
                </a:cubicBezTo>
                <a:cubicBezTo>
                  <a:pt x="40949" y="25969"/>
                  <a:pt x="40917" y="26064"/>
                  <a:pt x="40917" y="26159"/>
                </a:cubicBezTo>
                <a:cubicBezTo>
                  <a:pt x="40917" y="26222"/>
                  <a:pt x="40949" y="26317"/>
                  <a:pt x="40980" y="26349"/>
                </a:cubicBezTo>
                <a:cubicBezTo>
                  <a:pt x="41044" y="26412"/>
                  <a:pt x="41075" y="26444"/>
                  <a:pt x="41139" y="26475"/>
                </a:cubicBezTo>
                <a:cubicBezTo>
                  <a:pt x="41202" y="26539"/>
                  <a:pt x="41360" y="26792"/>
                  <a:pt x="41487" y="27045"/>
                </a:cubicBezTo>
                <a:cubicBezTo>
                  <a:pt x="41645" y="27299"/>
                  <a:pt x="41740" y="27584"/>
                  <a:pt x="41835" y="27679"/>
                </a:cubicBezTo>
                <a:cubicBezTo>
                  <a:pt x="41835" y="27679"/>
                  <a:pt x="41835" y="27774"/>
                  <a:pt x="41835" y="27869"/>
                </a:cubicBezTo>
                <a:cubicBezTo>
                  <a:pt x="41835" y="27964"/>
                  <a:pt x="41835" y="28059"/>
                  <a:pt x="41835" y="28186"/>
                </a:cubicBezTo>
                <a:cubicBezTo>
                  <a:pt x="41835" y="28344"/>
                  <a:pt x="41835" y="28471"/>
                  <a:pt x="41899" y="28597"/>
                </a:cubicBezTo>
                <a:cubicBezTo>
                  <a:pt x="41994" y="28819"/>
                  <a:pt x="42089" y="28977"/>
                  <a:pt x="42089" y="29041"/>
                </a:cubicBezTo>
                <a:cubicBezTo>
                  <a:pt x="42089" y="29072"/>
                  <a:pt x="42089" y="29072"/>
                  <a:pt x="42057" y="29104"/>
                </a:cubicBezTo>
                <a:cubicBezTo>
                  <a:pt x="41899" y="29262"/>
                  <a:pt x="41582" y="29547"/>
                  <a:pt x="41582" y="30086"/>
                </a:cubicBezTo>
                <a:cubicBezTo>
                  <a:pt x="41582" y="30117"/>
                  <a:pt x="41582" y="30181"/>
                  <a:pt x="41582" y="30212"/>
                </a:cubicBezTo>
                <a:cubicBezTo>
                  <a:pt x="41582" y="30656"/>
                  <a:pt x="41645" y="30941"/>
                  <a:pt x="41740" y="31131"/>
                </a:cubicBezTo>
                <a:cubicBezTo>
                  <a:pt x="41804" y="31289"/>
                  <a:pt x="41994" y="31764"/>
                  <a:pt x="42089" y="31922"/>
                </a:cubicBezTo>
                <a:cubicBezTo>
                  <a:pt x="42184" y="32081"/>
                  <a:pt x="42311" y="32493"/>
                  <a:pt x="42311" y="32746"/>
                </a:cubicBezTo>
                <a:cubicBezTo>
                  <a:pt x="42311" y="32778"/>
                  <a:pt x="42311" y="32809"/>
                  <a:pt x="42311" y="32873"/>
                </a:cubicBezTo>
                <a:cubicBezTo>
                  <a:pt x="42311" y="32968"/>
                  <a:pt x="42311" y="33063"/>
                  <a:pt x="42311" y="33158"/>
                </a:cubicBezTo>
                <a:cubicBezTo>
                  <a:pt x="42311" y="33284"/>
                  <a:pt x="42311" y="33411"/>
                  <a:pt x="42374" y="33538"/>
                </a:cubicBezTo>
                <a:cubicBezTo>
                  <a:pt x="42469" y="33633"/>
                  <a:pt x="42532" y="33886"/>
                  <a:pt x="42722" y="34108"/>
                </a:cubicBezTo>
                <a:cubicBezTo>
                  <a:pt x="42786" y="34171"/>
                  <a:pt x="42849" y="34298"/>
                  <a:pt x="42881" y="34424"/>
                </a:cubicBezTo>
                <a:cubicBezTo>
                  <a:pt x="42912" y="34551"/>
                  <a:pt x="42912" y="34646"/>
                  <a:pt x="42912" y="34646"/>
                </a:cubicBezTo>
                <a:cubicBezTo>
                  <a:pt x="42912" y="34646"/>
                  <a:pt x="42944" y="34709"/>
                  <a:pt x="42944" y="34773"/>
                </a:cubicBezTo>
                <a:cubicBezTo>
                  <a:pt x="42976" y="34836"/>
                  <a:pt x="42976" y="34931"/>
                  <a:pt x="43007" y="35058"/>
                </a:cubicBezTo>
                <a:cubicBezTo>
                  <a:pt x="43007" y="35216"/>
                  <a:pt x="43007" y="35311"/>
                  <a:pt x="43039" y="35438"/>
                </a:cubicBezTo>
                <a:cubicBezTo>
                  <a:pt x="43102" y="35533"/>
                  <a:pt x="43166" y="35628"/>
                  <a:pt x="43261" y="35723"/>
                </a:cubicBezTo>
                <a:cubicBezTo>
                  <a:pt x="43387" y="35786"/>
                  <a:pt x="43482" y="35818"/>
                  <a:pt x="43577" y="35818"/>
                </a:cubicBezTo>
                <a:cubicBezTo>
                  <a:pt x="43672" y="35818"/>
                  <a:pt x="43767" y="35786"/>
                  <a:pt x="43799" y="35723"/>
                </a:cubicBezTo>
                <a:cubicBezTo>
                  <a:pt x="43799" y="35723"/>
                  <a:pt x="43831" y="35691"/>
                  <a:pt x="43862" y="35691"/>
                </a:cubicBezTo>
                <a:cubicBezTo>
                  <a:pt x="43957" y="35628"/>
                  <a:pt x="44179" y="35628"/>
                  <a:pt x="44337" y="35628"/>
                </a:cubicBezTo>
                <a:lnTo>
                  <a:pt x="44591" y="35628"/>
                </a:lnTo>
                <a:cubicBezTo>
                  <a:pt x="44876" y="35628"/>
                  <a:pt x="45129" y="35438"/>
                  <a:pt x="45382" y="35248"/>
                </a:cubicBezTo>
                <a:cubicBezTo>
                  <a:pt x="45636" y="34994"/>
                  <a:pt x="46016" y="34424"/>
                  <a:pt x="46142" y="34266"/>
                </a:cubicBezTo>
                <a:cubicBezTo>
                  <a:pt x="46206" y="34171"/>
                  <a:pt x="46301" y="34076"/>
                  <a:pt x="46364" y="33949"/>
                </a:cubicBezTo>
                <a:cubicBezTo>
                  <a:pt x="46459" y="33823"/>
                  <a:pt x="46554" y="33696"/>
                  <a:pt x="46554" y="33538"/>
                </a:cubicBezTo>
                <a:cubicBezTo>
                  <a:pt x="46554" y="33506"/>
                  <a:pt x="46554" y="33506"/>
                  <a:pt x="46554" y="33474"/>
                </a:cubicBezTo>
                <a:cubicBezTo>
                  <a:pt x="46523" y="33379"/>
                  <a:pt x="46491" y="33253"/>
                  <a:pt x="46491" y="33189"/>
                </a:cubicBezTo>
                <a:cubicBezTo>
                  <a:pt x="46491" y="33158"/>
                  <a:pt x="46491" y="33126"/>
                  <a:pt x="46554" y="33094"/>
                </a:cubicBezTo>
                <a:cubicBezTo>
                  <a:pt x="46618" y="33063"/>
                  <a:pt x="46744" y="32999"/>
                  <a:pt x="46871" y="32904"/>
                </a:cubicBezTo>
                <a:cubicBezTo>
                  <a:pt x="46966" y="32809"/>
                  <a:pt x="47093" y="32746"/>
                  <a:pt x="47124" y="32588"/>
                </a:cubicBezTo>
                <a:cubicBezTo>
                  <a:pt x="47124" y="32588"/>
                  <a:pt x="47124" y="32556"/>
                  <a:pt x="47124" y="32556"/>
                </a:cubicBezTo>
                <a:cubicBezTo>
                  <a:pt x="47124" y="32334"/>
                  <a:pt x="46966" y="31796"/>
                  <a:pt x="46934" y="31669"/>
                </a:cubicBezTo>
                <a:cubicBezTo>
                  <a:pt x="46934" y="31606"/>
                  <a:pt x="47029" y="31384"/>
                  <a:pt x="47188" y="31194"/>
                </a:cubicBezTo>
                <a:cubicBezTo>
                  <a:pt x="47219" y="31099"/>
                  <a:pt x="47378" y="31004"/>
                  <a:pt x="47504" y="30909"/>
                </a:cubicBezTo>
                <a:cubicBezTo>
                  <a:pt x="47599" y="30877"/>
                  <a:pt x="47663" y="30846"/>
                  <a:pt x="47726" y="30814"/>
                </a:cubicBezTo>
                <a:cubicBezTo>
                  <a:pt x="47789" y="30751"/>
                  <a:pt x="47821" y="30751"/>
                  <a:pt x="47853" y="30687"/>
                </a:cubicBezTo>
                <a:cubicBezTo>
                  <a:pt x="47948" y="30561"/>
                  <a:pt x="48169" y="30149"/>
                  <a:pt x="48201" y="29801"/>
                </a:cubicBezTo>
                <a:cubicBezTo>
                  <a:pt x="48201" y="29769"/>
                  <a:pt x="48201" y="29706"/>
                  <a:pt x="48201" y="29642"/>
                </a:cubicBezTo>
                <a:cubicBezTo>
                  <a:pt x="48201" y="29452"/>
                  <a:pt x="48169" y="29231"/>
                  <a:pt x="48169" y="29104"/>
                </a:cubicBezTo>
                <a:cubicBezTo>
                  <a:pt x="48169" y="29041"/>
                  <a:pt x="48201" y="28977"/>
                  <a:pt x="48201" y="28977"/>
                </a:cubicBezTo>
                <a:cubicBezTo>
                  <a:pt x="48233" y="28914"/>
                  <a:pt x="48233" y="28851"/>
                  <a:pt x="48233" y="28787"/>
                </a:cubicBezTo>
                <a:cubicBezTo>
                  <a:pt x="48233" y="28629"/>
                  <a:pt x="48169" y="28471"/>
                  <a:pt x="48043" y="28344"/>
                </a:cubicBezTo>
                <a:cubicBezTo>
                  <a:pt x="47979" y="28281"/>
                  <a:pt x="47948" y="28122"/>
                  <a:pt x="47916" y="27932"/>
                </a:cubicBezTo>
                <a:cubicBezTo>
                  <a:pt x="47916" y="27837"/>
                  <a:pt x="47916" y="27742"/>
                  <a:pt x="47884" y="27679"/>
                </a:cubicBezTo>
                <a:cubicBezTo>
                  <a:pt x="47884" y="27616"/>
                  <a:pt x="47884" y="27552"/>
                  <a:pt x="47853" y="27489"/>
                </a:cubicBezTo>
                <a:cubicBezTo>
                  <a:pt x="47853" y="27489"/>
                  <a:pt x="47821" y="27426"/>
                  <a:pt x="47853" y="27362"/>
                </a:cubicBezTo>
                <a:cubicBezTo>
                  <a:pt x="47853" y="27267"/>
                  <a:pt x="47853" y="27172"/>
                  <a:pt x="47853" y="27077"/>
                </a:cubicBezTo>
                <a:cubicBezTo>
                  <a:pt x="47884" y="27045"/>
                  <a:pt x="47884" y="27014"/>
                  <a:pt x="47884" y="26982"/>
                </a:cubicBezTo>
                <a:lnTo>
                  <a:pt x="47916" y="26982"/>
                </a:lnTo>
                <a:cubicBezTo>
                  <a:pt x="47948" y="26950"/>
                  <a:pt x="48011" y="26887"/>
                  <a:pt x="48043" y="26855"/>
                </a:cubicBezTo>
                <a:cubicBezTo>
                  <a:pt x="48169" y="26665"/>
                  <a:pt x="48328" y="26349"/>
                  <a:pt x="48454" y="26190"/>
                </a:cubicBezTo>
                <a:cubicBezTo>
                  <a:pt x="48518" y="26095"/>
                  <a:pt x="48676" y="25874"/>
                  <a:pt x="48834" y="25652"/>
                </a:cubicBezTo>
                <a:cubicBezTo>
                  <a:pt x="48961" y="25462"/>
                  <a:pt x="49151" y="25272"/>
                  <a:pt x="49183" y="25272"/>
                </a:cubicBezTo>
                <a:cubicBezTo>
                  <a:pt x="49309" y="25240"/>
                  <a:pt x="49468" y="25114"/>
                  <a:pt x="49563" y="24987"/>
                </a:cubicBezTo>
                <a:cubicBezTo>
                  <a:pt x="49689" y="24860"/>
                  <a:pt x="49784" y="24702"/>
                  <a:pt x="49816" y="24544"/>
                </a:cubicBezTo>
                <a:cubicBezTo>
                  <a:pt x="49816" y="24480"/>
                  <a:pt x="49943" y="24195"/>
                  <a:pt x="50069" y="23974"/>
                </a:cubicBezTo>
                <a:cubicBezTo>
                  <a:pt x="50164" y="23847"/>
                  <a:pt x="50228" y="23720"/>
                  <a:pt x="50291" y="23594"/>
                </a:cubicBezTo>
                <a:cubicBezTo>
                  <a:pt x="50323" y="23499"/>
                  <a:pt x="50386" y="23404"/>
                  <a:pt x="50386" y="23340"/>
                </a:cubicBezTo>
                <a:cubicBezTo>
                  <a:pt x="50386" y="23277"/>
                  <a:pt x="50449" y="23119"/>
                  <a:pt x="50481" y="22960"/>
                </a:cubicBezTo>
                <a:cubicBezTo>
                  <a:pt x="50513" y="22802"/>
                  <a:pt x="50576" y="22612"/>
                  <a:pt x="50576" y="22485"/>
                </a:cubicBezTo>
                <a:cubicBezTo>
                  <a:pt x="50576" y="22422"/>
                  <a:pt x="50576" y="22358"/>
                  <a:pt x="50513" y="22295"/>
                </a:cubicBezTo>
                <a:cubicBezTo>
                  <a:pt x="50481" y="22232"/>
                  <a:pt x="50418" y="22232"/>
                  <a:pt x="50354" y="22232"/>
                </a:cubicBezTo>
                <a:cubicBezTo>
                  <a:pt x="50069" y="22232"/>
                  <a:pt x="49563" y="22485"/>
                  <a:pt x="49468" y="22549"/>
                </a:cubicBezTo>
                <a:cubicBezTo>
                  <a:pt x="49373" y="22612"/>
                  <a:pt x="49151" y="22739"/>
                  <a:pt x="48929" y="22739"/>
                </a:cubicBezTo>
                <a:lnTo>
                  <a:pt x="48866" y="22739"/>
                </a:lnTo>
                <a:cubicBezTo>
                  <a:pt x="48803" y="22739"/>
                  <a:pt x="48803" y="22739"/>
                  <a:pt x="48771" y="22707"/>
                </a:cubicBezTo>
                <a:cubicBezTo>
                  <a:pt x="48771" y="22707"/>
                  <a:pt x="48771" y="22675"/>
                  <a:pt x="48771" y="22612"/>
                </a:cubicBezTo>
                <a:cubicBezTo>
                  <a:pt x="48771" y="22549"/>
                  <a:pt x="48771" y="22485"/>
                  <a:pt x="48771" y="22390"/>
                </a:cubicBezTo>
                <a:lnTo>
                  <a:pt x="48771" y="22358"/>
                </a:lnTo>
                <a:cubicBezTo>
                  <a:pt x="48771" y="22295"/>
                  <a:pt x="48739" y="22232"/>
                  <a:pt x="48708" y="22168"/>
                </a:cubicBezTo>
                <a:lnTo>
                  <a:pt x="48708" y="22168"/>
                </a:lnTo>
                <a:cubicBezTo>
                  <a:pt x="48739" y="22200"/>
                  <a:pt x="48739" y="22200"/>
                  <a:pt x="48739" y="22200"/>
                </a:cubicBezTo>
                <a:cubicBezTo>
                  <a:pt x="48803" y="22232"/>
                  <a:pt x="48834" y="22232"/>
                  <a:pt x="48898" y="22232"/>
                </a:cubicBezTo>
                <a:cubicBezTo>
                  <a:pt x="48993" y="22232"/>
                  <a:pt x="49151" y="22200"/>
                  <a:pt x="49278" y="22137"/>
                </a:cubicBezTo>
                <a:cubicBezTo>
                  <a:pt x="49436" y="22105"/>
                  <a:pt x="49531" y="22042"/>
                  <a:pt x="49594" y="22010"/>
                </a:cubicBezTo>
                <a:cubicBezTo>
                  <a:pt x="49689" y="21947"/>
                  <a:pt x="50323" y="21535"/>
                  <a:pt x="50513" y="21535"/>
                </a:cubicBezTo>
                <a:cubicBezTo>
                  <a:pt x="50639" y="21503"/>
                  <a:pt x="50734" y="21440"/>
                  <a:pt x="50798" y="21377"/>
                </a:cubicBezTo>
                <a:cubicBezTo>
                  <a:pt x="50861" y="21313"/>
                  <a:pt x="50925" y="21282"/>
                  <a:pt x="51051" y="21250"/>
                </a:cubicBezTo>
                <a:cubicBezTo>
                  <a:pt x="51400" y="21155"/>
                  <a:pt x="51590" y="20870"/>
                  <a:pt x="51780" y="20680"/>
                </a:cubicBezTo>
                <a:cubicBezTo>
                  <a:pt x="52001" y="20458"/>
                  <a:pt x="52223" y="19983"/>
                  <a:pt x="52286" y="19793"/>
                </a:cubicBezTo>
                <a:cubicBezTo>
                  <a:pt x="52350" y="19698"/>
                  <a:pt x="52476" y="19603"/>
                  <a:pt x="52508" y="19382"/>
                </a:cubicBezTo>
                <a:cubicBezTo>
                  <a:pt x="52508" y="19318"/>
                  <a:pt x="52476" y="19255"/>
                  <a:pt x="52476" y="19223"/>
                </a:cubicBezTo>
                <a:cubicBezTo>
                  <a:pt x="52413" y="19097"/>
                  <a:pt x="52286" y="18970"/>
                  <a:pt x="52128" y="18875"/>
                </a:cubicBezTo>
                <a:cubicBezTo>
                  <a:pt x="52001" y="18748"/>
                  <a:pt x="51875" y="18685"/>
                  <a:pt x="51748" y="18653"/>
                </a:cubicBezTo>
                <a:cubicBezTo>
                  <a:pt x="51748" y="18653"/>
                  <a:pt x="51748" y="18653"/>
                  <a:pt x="51748" y="18622"/>
                </a:cubicBezTo>
                <a:cubicBezTo>
                  <a:pt x="51716" y="18622"/>
                  <a:pt x="51685" y="18558"/>
                  <a:pt x="51685" y="18495"/>
                </a:cubicBezTo>
                <a:cubicBezTo>
                  <a:pt x="51685" y="18463"/>
                  <a:pt x="51653" y="18432"/>
                  <a:pt x="51653" y="18400"/>
                </a:cubicBezTo>
                <a:cubicBezTo>
                  <a:pt x="51621" y="18368"/>
                  <a:pt x="51590" y="18305"/>
                  <a:pt x="51526" y="18305"/>
                </a:cubicBezTo>
                <a:cubicBezTo>
                  <a:pt x="51463" y="18305"/>
                  <a:pt x="51400" y="18337"/>
                  <a:pt x="51368" y="18368"/>
                </a:cubicBezTo>
                <a:cubicBezTo>
                  <a:pt x="51305" y="18463"/>
                  <a:pt x="51305" y="18558"/>
                  <a:pt x="51210" y="18622"/>
                </a:cubicBezTo>
                <a:cubicBezTo>
                  <a:pt x="51115" y="18685"/>
                  <a:pt x="51020" y="18780"/>
                  <a:pt x="50925" y="18843"/>
                </a:cubicBezTo>
                <a:cubicBezTo>
                  <a:pt x="50861" y="18875"/>
                  <a:pt x="50798" y="18938"/>
                  <a:pt x="50766" y="18938"/>
                </a:cubicBezTo>
                <a:lnTo>
                  <a:pt x="50766" y="18907"/>
                </a:lnTo>
                <a:cubicBezTo>
                  <a:pt x="50798" y="18812"/>
                  <a:pt x="50766" y="18685"/>
                  <a:pt x="50639" y="18558"/>
                </a:cubicBezTo>
                <a:cubicBezTo>
                  <a:pt x="50544" y="18463"/>
                  <a:pt x="50449" y="18400"/>
                  <a:pt x="50418" y="18337"/>
                </a:cubicBezTo>
                <a:cubicBezTo>
                  <a:pt x="50386" y="18273"/>
                  <a:pt x="50386" y="18273"/>
                  <a:pt x="50386" y="18210"/>
                </a:cubicBezTo>
                <a:cubicBezTo>
                  <a:pt x="50386" y="18115"/>
                  <a:pt x="50354" y="18052"/>
                  <a:pt x="50291" y="17988"/>
                </a:cubicBezTo>
                <a:cubicBezTo>
                  <a:pt x="50164" y="17798"/>
                  <a:pt x="49943" y="17576"/>
                  <a:pt x="49943" y="17450"/>
                </a:cubicBezTo>
                <a:cubicBezTo>
                  <a:pt x="49943" y="17386"/>
                  <a:pt x="49974" y="17291"/>
                  <a:pt x="50006" y="17228"/>
                </a:cubicBezTo>
                <a:cubicBezTo>
                  <a:pt x="50038" y="17196"/>
                  <a:pt x="50101" y="17165"/>
                  <a:pt x="50133" y="17133"/>
                </a:cubicBezTo>
                <a:cubicBezTo>
                  <a:pt x="50133" y="17133"/>
                  <a:pt x="50133" y="17165"/>
                  <a:pt x="50133" y="17165"/>
                </a:cubicBezTo>
                <a:cubicBezTo>
                  <a:pt x="50228" y="17355"/>
                  <a:pt x="50291" y="17735"/>
                  <a:pt x="50576" y="17893"/>
                </a:cubicBezTo>
                <a:cubicBezTo>
                  <a:pt x="50703" y="17988"/>
                  <a:pt x="50798" y="18083"/>
                  <a:pt x="50893" y="18147"/>
                </a:cubicBezTo>
                <a:cubicBezTo>
                  <a:pt x="51020" y="18242"/>
                  <a:pt x="51083" y="18305"/>
                  <a:pt x="51178" y="18337"/>
                </a:cubicBezTo>
                <a:cubicBezTo>
                  <a:pt x="51210" y="18368"/>
                  <a:pt x="51210" y="18368"/>
                  <a:pt x="51241" y="18368"/>
                </a:cubicBezTo>
                <a:cubicBezTo>
                  <a:pt x="51336" y="18337"/>
                  <a:pt x="51431" y="18273"/>
                  <a:pt x="51526" y="18242"/>
                </a:cubicBezTo>
                <a:cubicBezTo>
                  <a:pt x="51558" y="18210"/>
                  <a:pt x="51590" y="18178"/>
                  <a:pt x="51621" y="18147"/>
                </a:cubicBezTo>
                <a:lnTo>
                  <a:pt x="51653" y="18147"/>
                </a:lnTo>
                <a:cubicBezTo>
                  <a:pt x="51685" y="18178"/>
                  <a:pt x="51748" y="18273"/>
                  <a:pt x="51843" y="18368"/>
                </a:cubicBezTo>
                <a:cubicBezTo>
                  <a:pt x="51906" y="18495"/>
                  <a:pt x="52001" y="18622"/>
                  <a:pt x="52128" y="18685"/>
                </a:cubicBezTo>
                <a:cubicBezTo>
                  <a:pt x="52223" y="18748"/>
                  <a:pt x="52413" y="18748"/>
                  <a:pt x="52571" y="18780"/>
                </a:cubicBezTo>
                <a:lnTo>
                  <a:pt x="53363" y="18780"/>
                </a:lnTo>
                <a:cubicBezTo>
                  <a:pt x="53458" y="18748"/>
                  <a:pt x="53553" y="18717"/>
                  <a:pt x="53616" y="18622"/>
                </a:cubicBezTo>
                <a:cubicBezTo>
                  <a:pt x="53648" y="18558"/>
                  <a:pt x="53680" y="18527"/>
                  <a:pt x="53680" y="18527"/>
                </a:cubicBezTo>
                <a:lnTo>
                  <a:pt x="53743" y="18527"/>
                </a:lnTo>
                <a:cubicBezTo>
                  <a:pt x="53775" y="18558"/>
                  <a:pt x="53838" y="18653"/>
                  <a:pt x="53901" y="18748"/>
                </a:cubicBezTo>
                <a:cubicBezTo>
                  <a:pt x="53965" y="18843"/>
                  <a:pt x="54028" y="18938"/>
                  <a:pt x="54123" y="19002"/>
                </a:cubicBezTo>
                <a:cubicBezTo>
                  <a:pt x="54218" y="19033"/>
                  <a:pt x="54313" y="19033"/>
                  <a:pt x="54345" y="19065"/>
                </a:cubicBezTo>
                <a:cubicBezTo>
                  <a:pt x="54408" y="19097"/>
                  <a:pt x="54408" y="19097"/>
                  <a:pt x="54440" y="19192"/>
                </a:cubicBezTo>
                <a:lnTo>
                  <a:pt x="54440" y="19223"/>
                </a:lnTo>
                <a:cubicBezTo>
                  <a:pt x="54440" y="19255"/>
                  <a:pt x="54440" y="19287"/>
                  <a:pt x="54440" y="19287"/>
                </a:cubicBezTo>
                <a:cubicBezTo>
                  <a:pt x="54440" y="19445"/>
                  <a:pt x="54471" y="19603"/>
                  <a:pt x="54503" y="19698"/>
                </a:cubicBezTo>
                <a:cubicBezTo>
                  <a:pt x="54566" y="19825"/>
                  <a:pt x="54630" y="19920"/>
                  <a:pt x="54756" y="19952"/>
                </a:cubicBezTo>
                <a:lnTo>
                  <a:pt x="54788" y="19952"/>
                </a:lnTo>
                <a:cubicBezTo>
                  <a:pt x="54915" y="19920"/>
                  <a:pt x="55010" y="19825"/>
                  <a:pt x="55105" y="19730"/>
                </a:cubicBezTo>
                <a:lnTo>
                  <a:pt x="55105" y="19730"/>
                </a:lnTo>
                <a:cubicBezTo>
                  <a:pt x="55105" y="19920"/>
                  <a:pt x="55105" y="20173"/>
                  <a:pt x="55073" y="20300"/>
                </a:cubicBezTo>
                <a:lnTo>
                  <a:pt x="55073" y="20332"/>
                </a:lnTo>
                <a:cubicBezTo>
                  <a:pt x="55105" y="20617"/>
                  <a:pt x="55295" y="21345"/>
                  <a:pt x="55295" y="21345"/>
                </a:cubicBezTo>
                <a:cubicBezTo>
                  <a:pt x="55295" y="21377"/>
                  <a:pt x="55580" y="22105"/>
                  <a:pt x="55675" y="22295"/>
                </a:cubicBezTo>
                <a:cubicBezTo>
                  <a:pt x="55707" y="22390"/>
                  <a:pt x="55802" y="22549"/>
                  <a:pt x="55897" y="22739"/>
                </a:cubicBezTo>
                <a:cubicBezTo>
                  <a:pt x="55992" y="22897"/>
                  <a:pt x="56055" y="23087"/>
                  <a:pt x="56055" y="23150"/>
                </a:cubicBezTo>
                <a:cubicBezTo>
                  <a:pt x="56055" y="23245"/>
                  <a:pt x="56055" y="23404"/>
                  <a:pt x="56087" y="23530"/>
                </a:cubicBezTo>
                <a:cubicBezTo>
                  <a:pt x="56087" y="23594"/>
                  <a:pt x="56118" y="23657"/>
                  <a:pt x="56150" y="23689"/>
                </a:cubicBezTo>
                <a:cubicBezTo>
                  <a:pt x="56182" y="23752"/>
                  <a:pt x="56213" y="23815"/>
                  <a:pt x="56308" y="23815"/>
                </a:cubicBezTo>
                <a:cubicBezTo>
                  <a:pt x="56372" y="23784"/>
                  <a:pt x="56435" y="23752"/>
                  <a:pt x="56467" y="23689"/>
                </a:cubicBezTo>
                <a:cubicBezTo>
                  <a:pt x="56562" y="23562"/>
                  <a:pt x="56657" y="23277"/>
                  <a:pt x="56752" y="23119"/>
                </a:cubicBezTo>
                <a:cubicBezTo>
                  <a:pt x="56752" y="23087"/>
                  <a:pt x="56752" y="23055"/>
                  <a:pt x="56783" y="23055"/>
                </a:cubicBezTo>
                <a:cubicBezTo>
                  <a:pt x="56752" y="23087"/>
                  <a:pt x="56752" y="23150"/>
                  <a:pt x="56720" y="23214"/>
                </a:cubicBezTo>
                <a:cubicBezTo>
                  <a:pt x="56688" y="23309"/>
                  <a:pt x="56688" y="23467"/>
                  <a:pt x="56688" y="23594"/>
                </a:cubicBezTo>
                <a:cubicBezTo>
                  <a:pt x="56688" y="23689"/>
                  <a:pt x="56688" y="23815"/>
                  <a:pt x="56720" y="23879"/>
                </a:cubicBezTo>
                <a:cubicBezTo>
                  <a:pt x="56752" y="23974"/>
                  <a:pt x="56783" y="24069"/>
                  <a:pt x="56878" y="24100"/>
                </a:cubicBezTo>
                <a:cubicBezTo>
                  <a:pt x="56910" y="24132"/>
                  <a:pt x="56942" y="24132"/>
                  <a:pt x="56973" y="24132"/>
                </a:cubicBezTo>
                <a:cubicBezTo>
                  <a:pt x="57100" y="24132"/>
                  <a:pt x="57195" y="24037"/>
                  <a:pt x="57258" y="23942"/>
                </a:cubicBezTo>
                <a:cubicBezTo>
                  <a:pt x="57290" y="23815"/>
                  <a:pt x="57322" y="23720"/>
                  <a:pt x="57322" y="23594"/>
                </a:cubicBezTo>
                <a:cubicBezTo>
                  <a:pt x="57322" y="23562"/>
                  <a:pt x="57322" y="23499"/>
                  <a:pt x="57290" y="23435"/>
                </a:cubicBezTo>
                <a:cubicBezTo>
                  <a:pt x="57258" y="23435"/>
                  <a:pt x="57227" y="23309"/>
                  <a:pt x="57195" y="23182"/>
                </a:cubicBezTo>
                <a:cubicBezTo>
                  <a:pt x="57195" y="23119"/>
                  <a:pt x="57163" y="23055"/>
                  <a:pt x="57132" y="23024"/>
                </a:cubicBezTo>
                <a:cubicBezTo>
                  <a:pt x="57100" y="22960"/>
                  <a:pt x="57037" y="22897"/>
                  <a:pt x="56973" y="22897"/>
                </a:cubicBezTo>
                <a:cubicBezTo>
                  <a:pt x="56942" y="22897"/>
                  <a:pt x="56910" y="22897"/>
                  <a:pt x="56878" y="22929"/>
                </a:cubicBezTo>
                <a:cubicBezTo>
                  <a:pt x="56847" y="22960"/>
                  <a:pt x="56815" y="22992"/>
                  <a:pt x="56783" y="23024"/>
                </a:cubicBezTo>
                <a:cubicBezTo>
                  <a:pt x="56910" y="22770"/>
                  <a:pt x="56942" y="22485"/>
                  <a:pt x="56973" y="22263"/>
                </a:cubicBezTo>
                <a:cubicBezTo>
                  <a:pt x="57037" y="22010"/>
                  <a:pt x="57037" y="21567"/>
                  <a:pt x="57037" y="21377"/>
                </a:cubicBezTo>
                <a:cubicBezTo>
                  <a:pt x="57037" y="21282"/>
                  <a:pt x="57100" y="21155"/>
                  <a:pt x="57353" y="21028"/>
                </a:cubicBezTo>
                <a:cubicBezTo>
                  <a:pt x="57670" y="20838"/>
                  <a:pt x="57860" y="20427"/>
                  <a:pt x="58082" y="20237"/>
                </a:cubicBezTo>
                <a:cubicBezTo>
                  <a:pt x="58208" y="20110"/>
                  <a:pt x="58240" y="19952"/>
                  <a:pt x="58335" y="19857"/>
                </a:cubicBezTo>
                <a:cubicBezTo>
                  <a:pt x="58398" y="19730"/>
                  <a:pt x="58462" y="19698"/>
                  <a:pt x="58652" y="19667"/>
                </a:cubicBezTo>
                <a:lnTo>
                  <a:pt x="59063" y="19667"/>
                </a:lnTo>
                <a:cubicBezTo>
                  <a:pt x="59190" y="19635"/>
                  <a:pt x="59222" y="19540"/>
                  <a:pt x="59253" y="19508"/>
                </a:cubicBezTo>
                <a:cubicBezTo>
                  <a:pt x="59285" y="19445"/>
                  <a:pt x="59317" y="19413"/>
                  <a:pt x="59348" y="19413"/>
                </a:cubicBezTo>
                <a:cubicBezTo>
                  <a:pt x="59348" y="19413"/>
                  <a:pt x="59380" y="19445"/>
                  <a:pt x="59380" y="19477"/>
                </a:cubicBezTo>
                <a:cubicBezTo>
                  <a:pt x="59412" y="19635"/>
                  <a:pt x="59507" y="19793"/>
                  <a:pt x="59602" y="19952"/>
                </a:cubicBezTo>
                <a:cubicBezTo>
                  <a:pt x="59697" y="20110"/>
                  <a:pt x="59792" y="20237"/>
                  <a:pt x="59824" y="20268"/>
                </a:cubicBezTo>
                <a:cubicBezTo>
                  <a:pt x="59855" y="20332"/>
                  <a:pt x="59950" y="20553"/>
                  <a:pt x="59950" y="20807"/>
                </a:cubicBezTo>
                <a:cubicBezTo>
                  <a:pt x="59950" y="20807"/>
                  <a:pt x="59950" y="20838"/>
                  <a:pt x="59950" y="20870"/>
                </a:cubicBezTo>
                <a:cubicBezTo>
                  <a:pt x="59950" y="20902"/>
                  <a:pt x="59950" y="20965"/>
                  <a:pt x="59950" y="20997"/>
                </a:cubicBezTo>
                <a:cubicBezTo>
                  <a:pt x="59950" y="21155"/>
                  <a:pt x="59950" y="21282"/>
                  <a:pt x="59982" y="21377"/>
                </a:cubicBezTo>
                <a:cubicBezTo>
                  <a:pt x="60014" y="21408"/>
                  <a:pt x="60014" y="21472"/>
                  <a:pt x="60045" y="21503"/>
                </a:cubicBezTo>
                <a:cubicBezTo>
                  <a:pt x="60045" y="21535"/>
                  <a:pt x="60109" y="21598"/>
                  <a:pt x="60172" y="21598"/>
                </a:cubicBezTo>
                <a:cubicBezTo>
                  <a:pt x="60267" y="21598"/>
                  <a:pt x="60299" y="21535"/>
                  <a:pt x="60330" y="21503"/>
                </a:cubicBezTo>
                <a:cubicBezTo>
                  <a:pt x="60425" y="21377"/>
                  <a:pt x="60520" y="21218"/>
                  <a:pt x="60520" y="21155"/>
                </a:cubicBezTo>
                <a:cubicBezTo>
                  <a:pt x="60552" y="21123"/>
                  <a:pt x="60584" y="21123"/>
                  <a:pt x="60615" y="21092"/>
                </a:cubicBezTo>
                <a:cubicBezTo>
                  <a:pt x="60647" y="21060"/>
                  <a:pt x="60710" y="21028"/>
                  <a:pt x="60742" y="21028"/>
                </a:cubicBezTo>
                <a:cubicBezTo>
                  <a:pt x="60742" y="21028"/>
                  <a:pt x="60742" y="21060"/>
                  <a:pt x="60742" y="21092"/>
                </a:cubicBezTo>
                <a:cubicBezTo>
                  <a:pt x="60742" y="21155"/>
                  <a:pt x="60742" y="21218"/>
                  <a:pt x="60742" y="21282"/>
                </a:cubicBezTo>
                <a:cubicBezTo>
                  <a:pt x="60742" y="21630"/>
                  <a:pt x="60774" y="21947"/>
                  <a:pt x="60774" y="22137"/>
                </a:cubicBezTo>
                <a:cubicBezTo>
                  <a:pt x="60774" y="22295"/>
                  <a:pt x="60869" y="22485"/>
                  <a:pt x="60932" y="22644"/>
                </a:cubicBezTo>
                <a:cubicBezTo>
                  <a:pt x="60964" y="22675"/>
                  <a:pt x="60995" y="22739"/>
                  <a:pt x="61027" y="22770"/>
                </a:cubicBezTo>
                <a:lnTo>
                  <a:pt x="60995" y="22770"/>
                </a:lnTo>
                <a:cubicBezTo>
                  <a:pt x="60900" y="22770"/>
                  <a:pt x="60869" y="22865"/>
                  <a:pt x="60837" y="22929"/>
                </a:cubicBezTo>
                <a:cubicBezTo>
                  <a:pt x="60805" y="22992"/>
                  <a:pt x="60805" y="23087"/>
                  <a:pt x="60805" y="23150"/>
                </a:cubicBezTo>
                <a:cubicBezTo>
                  <a:pt x="60805" y="23245"/>
                  <a:pt x="60805" y="23372"/>
                  <a:pt x="60869" y="23435"/>
                </a:cubicBezTo>
                <a:cubicBezTo>
                  <a:pt x="60932" y="23530"/>
                  <a:pt x="60995" y="23562"/>
                  <a:pt x="61027" y="23594"/>
                </a:cubicBezTo>
                <a:cubicBezTo>
                  <a:pt x="61059" y="23625"/>
                  <a:pt x="61122" y="23689"/>
                  <a:pt x="61154" y="23879"/>
                </a:cubicBezTo>
                <a:cubicBezTo>
                  <a:pt x="61280" y="24354"/>
                  <a:pt x="61470" y="24797"/>
                  <a:pt x="61534" y="24955"/>
                </a:cubicBezTo>
                <a:cubicBezTo>
                  <a:pt x="61597" y="25082"/>
                  <a:pt x="61692" y="25177"/>
                  <a:pt x="61787" y="25272"/>
                </a:cubicBezTo>
                <a:cubicBezTo>
                  <a:pt x="61914" y="25367"/>
                  <a:pt x="62009" y="25462"/>
                  <a:pt x="62072" y="25525"/>
                </a:cubicBezTo>
                <a:cubicBezTo>
                  <a:pt x="62104" y="25557"/>
                  <a:pt x="62167" y="25589"/>
                  <a:pt x="62230" y="25589"/>
                </a:cubicBezTo>
                <a:cubicBezTo>
                  <a:pt x="62357" y="25589"/>
                  <a:pt x="62452" y="25462"/>
                  <a:pt x="62452" y="25335"/>
                </a:cubicBezTo>
                <a:cubicBezTo>
                  <a:pt x="62452" y="25272"/>
                  <a:pt x="62452" y="25240"/>
                  <a:pt x="62420" y="25209"/>
                </a:cubicBezTo>
                <a:cubicBezTo>
                  <a:pt x="62325" y="25050"/>
                  <a:pt x="62199" y="24829"/>
                  <a:pt x="62199" y="24702"/>
                </a:cubicBezTo>
                <a:cubicBezTo>
                  <a:pt x="62167" y="24512"/>
                  <a:pt x="62072" y="24227"/>
                  <a:pt x="61914" y="23942"/>
                </a:cubicBezTo>
                <a:cubicBezTo>
                  <a:pt x="61755" y="23625"/>
                  <a:pt x="61597" y="23562"/>
                  <a:pt x="61534" y="23372"/>
                </a:cubicBezTo>
                <a:cubicBezTo>
                  <a:pt x="61470" y="23245"/>
                  <a:pt x="61344" y="23087"/>
                  <a:pt x="61217" y="22960"/>
                </a:cubicBezTo>
                <a:cubicBezTo>
                  <a:pt x="61249" y="22960"/>
                  <a:pt x="61280" y="22929"/>
                  <a:pt x="61312" y="22897"/>
                </a:cubicBezTo>
                <a:cubicBezTo>
                  <a:pt x="61312" y="22865"/>
                  <a:pt x="61312" y="22834"/>
                  <a:pt x="61312" y="22834"/>
                </a:cubicBezTo>
                <a:cubicBezTo>
                  <a:pt x="61312" y="22802"/>
                  <a:pt x="61344" y="22644"/>
                  <a:pt x="61407" y="22485"/>
                </a:cubicBezTo>
                <a:cubicBezTo>
                  <a:pt x="61439" y="22358"/>
                  <a:pt x="61470" y="22200"/>
                  <a:pt x="61470" y="22073"/>
                </a:cubicBezTo>
                <a:cubicBezTo>
                  <a:pt x="61502" y="22105"/>
                  <a:pt x="61565" y="22168"/>
                  <a:pt x="61660" y="22232"/>
                </a:cubicBezTo>
                <a:cubicBezTo>
                  <a:pt x="61755" y="22327"/>
                  <a:pt x="61850" y="22485"/>
                  <a:pt x="61914" y="22612"/>
                </a:cubicBezTo>
                <a:cubicBezTo>
                  <a:pt x="62009" y="22739"/>
                  <a:pt x="62040" y="22834"/>
                  <a:pt x="62040" y="22834"/>
                </a:cubicBezTo>
                <a:lnTo>
                  <a:pt x="62072" y="22865"/>
                </a:lnTo>
                <a:cubicBezTo>
                  <a:pt x="62072" y="22865"/>
                  <a:pt x="62104" y="22960"/>
                  <a:pt x="62167" y="23024"/>
                </a:cubicBezTo>
                <a:cubicBezTo>
                  <a:pt x="62230" y="23119"/>
                  <a:pt x="62325" y="23214"/>
                  <a:pt x="62325" y="23245"/>
                </a:cubicBezTo>
                <a:cubicBezTo>
                  <a:pt x="62325" y="23340"/>
                  <a:pt x="62420" y="23372"/>
                  <a:pt x="62484" y="23372"/>
                </a:cubicBezTo>
                <a:cubicBezTo>
                  <a:pt x="62547" y="23372"/>
                  <a:pt x="62642" y="23340"/>
                  <a:pt x="62705" y="23277"/>
                </a:cubicBezTo>
                <a:cubicBezTo>
                  <a:pt x="62769" y="23214"/>
                  <a:pt x="62832" y="23150"/>
                  <a:pt x="62864" y="23055"/>
                </a:cubicBezTo>
                <a:cubicBezTo>
                  <a:pt x="62927" y="22929"/>
                  <a:pt x="62927" y="22897"/>
                  <a:pt x="63054" y="22865"/>
                </a:cubicBezTo>
                <a:cubicBezTo>
                  <a:pt x="63117" y="22834"/>
                  <a:pt x="63212" y="22834"/>
                  <a:pt x="63307" y="22770"/>
                </a:cubicBezTo>
                <a:cubicBezTo>
                  <a:pt x="63402" y="22739"/>
                  <a:pt x="63465" y="22612"/>
                  <a:pt x="63497" y="22453"/>
                </a:cubicBezTo>
                <a:cubicBezTo>
                  <a:pt x="63529" y="22327"/>
                  <a:pt x="63624" y="22105"/>
                  <a:pt x="63624" y="21883"/>
                </a:cubicBezTo>
                <a:cubicBezTo>
                  <a:pt x="63624" y="21757"/>
                  <a:pt x="63592" y="21598"/>
                  <a:pt x="63497" y="21440"/>
                </a:cubicBezTo>
                <a:cubicBezTo>
                  <a:pt x="63275" y="21060"/>
                  <a:pt x="63149" y="20838"/>
                  <a:pt x="62959" y="20648"/>
                </a:cubicBezTo>
                <a:cubicBezTo>
                  <a:pt x="62895" y="20585"/>
                  <a:pt x="62832" y="20427"/>
                  <a:pt x="62769" y="20300"/>
                </a:cubicBezTo>
                <a:cubicBezTo>
                  <a:pt x="62737" y="20237"/>
                  <a:pt x="62737" y="20173"/>
                  <a:pt x="62705" y="20142"/>
                </a:cubicBezTo>
                <a:cubicBezTo>
                  <a:pt x="62800" y="20015"/>
                  <a:pt x="63054" y="19730"/>
                  <a:pt x="63149" y="19635"/>
                </a:cubicBezTo>
                <a:cubicBezTo>
                  <a:pt x="63180" y="19603"/>
                  <a:pt x="63180" y="19603"/>
                  <a:pt x="63212" y="19603"/>
                </a:cubicBezTo>
                <a:cubicBezTo>
                  <a:pt x="63212" y="19597"/>
                  <a:pt x="63214" y="19595"/>
                  <a:pt x="63218" y="19595"/>
                </a:cubicBezTo>
                <a:cubicBezTo>
                  <a:pt x="63233" y="19595"/>
                  <a:pt x="63275" y="19647"/>
                  <a:pt x="63275" y="19698"/>
                </a:cubicBezTo>
                <a:cubicBezTo>
                  <a:pt x="63275" y="19730"/>
                  <a:pt x="63244" y="19793"/>
                  <a:pt x="63212" y="19920"/>
                </a:cubicBezTo>
                <a:cubicBezTo>
                  <a:pt x="63149" y="20015"/>
                  <a:pt x="63085" y="20142"/>
                  <a:pt x="63085" y="20332"/>
                </a:cubicBezTo>
                <a:cubicBezTo>
                  <a:pt x="63054" y="20363"/>
                  <a:pt x="63054" y="20395"/>
                  <a:pt x="63054" y="20427"/>
                </a:cubicBezTo>
                <a:cubicBezTo>
                  <a:pt x="63054" y="20680"/>
                  <a:pt x="63212" y="20870"/>
                  <a:pt x="63402" y="20870"/>
                </a:cubicBezTo>
                <a:cubicBezTo>
                  <a:pt x="63434" y="20870"/>
                  <a:pt x="63529" y="20838"/>
                  <a:pt x="63560" y="20775"/>
                </a:cubicBezTo>
                <a:cubicBezTo>
                  <a:pt x="63592" y="20712"/>
                  <a:pt x="63655" y="20617"/>
                  <a:pt x="63719" y="20522"/>
                </a:cubicBezTo>
                <a:cubicBezTo>
                  <a:pt x="63750" y="20458"/>
                  <a:pt x="63782" y="20427"/>
                  <a:pt x="63782" y="20363"/>
                </a:cubicBezTo>
                <a:cubicBezTo>
                  <a:pt x="63814" y="20332"/>
                  <a:pt x="63845" y="20300"/>
                  <a:pt x="63845" y="20237"/>
                </a:cubicBezTo>
                <a:cubicBezTo>
                  <a:pt x="63845" y="20173"/>
                  <a:pt x="63814" y="20142"/>
                  <a:pt x="63782" y="20110"/>
                </a:cubicBezTo>
                <a:cubicBezTo>
                  <a:pt x="63719" y="20047"/>
                  <a:pt x="63687" y="20078"/>
                  <a:pt x="63687" y="19920"/>
                </a:cubicBezTo>
                <a:lnTo>
                  <a:pt x="63687" y="19888"/>
                </a:lnTo>
                <a:cubicBezTo>
                  <a:pt x="63687" y="19825"/>
                  <a:pt x="63719" y="19730"/>
                  <a:pt x="63750" y="19698"/>
                </a:cubicBezTo>
                <a:cubicBezTo>
                  <a:pt x="63782" y="19635"/>
                  <a:pt x="63845" y="19635"/>
                  <a:pt x="63877" y="19635"/>
                </a:cubicBezTo>
                <a:cubicBezTo>
                  <a:pt x="63909" y="19667"/>
                  <a:pt x="63941" y="19667"/>
                  <a:pt x="64004" y="19667"/>
                </a:cubicBezTo>
                <a:cubicBezTo>
                  <a:pt x="64226" y="19635"/>
                  <a:pt x="64701" y="19508"/>
                  <a:pt x="64954" y="19318"/>
                </a:cubicBezTo>
                <a:cubicBezTo>
                  <a:pt x="65271" y="19097"/>
                  <a:pt x="65429" y="18685"/>
                  <a:pt x="65587" y="18527"/>
                </a:cubicBezTo>
                <a:cubicBezTo>
                  <a:pt x="65682" y="18463"/>
                  <a:pt x="65841" y="18273"/>
                  <a:pt x="66031" y="18083"/>
                </a:cubicBezTo>
                <a:cubicBezTo>
                  <a:pt x="66189" y="17893"/>
                  <a:pt x="66316" y="17703"/>
                  <a:pt x="66347" y="17481"/>
                </a:cubicBezTo>
                <a:cubicBezTo>
                  <a:pt x="66347" y="17481"/>
                  <a:pt x="66347" y="17450"/>
                  <a:pt x="66347" y="17450"/>
                </a:cubicBezTo>
                <a:cubicBezTo>
                  <a:pt x="66284" y="17196"/>
                  <a:pt x="66347" y="16816"/>
                  <a:pt x="66189" y="16436"/>
                </a:cubicBezTo>
                <a:cubicBezTo>
                  <a:pt x="66062" y="16120"/>
                  <a:pt x="65872" y="15898"/>
                  <a:pt x="65809" y="15771"/>
                </a:cubicBezTo>
                <a:cubicBezTo>
                  <a:pt x="65841" y="15740"/>
                  <a:pt x="65872" y="15708"/>
                  <a:pt x="65967" y="15676"/>
                </a:cubicBezTo>
                <a:cubicBezTo>
                  <a:pt x="66062" y="15645"/>
                  <a:pt x="66189" y="15581"/>
                  <a:pt x="66284" y="15486"/>
                </a:cubicBezTo>
                <a:cubicBezTo>
                  <a:pt x="66347" y="15391"/>
                  <a:pt x="66379" y="15296"/>
                  <a:pt x="66379" y="15201"/>
                </a:cubicBezTo>
                <a:cubicBezTo>
                  <a:pt x="66379" y="15043"/>
                  <a:pt x="66252" y="14916"/>
                  <a:pt x="66126" y="14916"/>
                </a:cubicBezTo>
                <a:lnTo>
                  <a:pt x="66094" y="14916"/>
                </a:lnTo>
                <a:cubicBezTo>
                  <a:pt x="65999" y="14948"/>
                  <a:pt x="65809" y="14980"/>
                  <a:pt x="65714" y="14980"/>
                </a:cubicBezTo>
                <a:cubicBezTo>
                  <a:pt x="65682" y="14980"/>
                  <a:pt x="65587" y="14885"/>
                  <a:pt x="65429" y="14726"/>
                </a:cubicBezTo>
                <a:cubicBezTo>
                  <a:pt x="65429" y="14695"/>
                  <a:pt x="65429" y="14695"/>
                  <a:pt x="65429" y="14663"/>
                </a:cubicBezTo>
                <a:cubicBezTo>
                  <a:pt x="65429" y="14663"/>
                  <a:pt x="65429" y="14631"/>
                  <a:pt x="65461" y="14600"/>
                </a:cubicBezTo>
                <a:cubicBezTo>
                  <a:pt x="65461" y="14600"/>
                  <a:pt x="65461" y="14568"/>
                  <a:pt x="65492" y="14568"/>
                </a:cubicBezTo>
                <a:lnTo>
                  <a:pt x="65524" y="14568"/>
                </a:lnTo>
                <a:cubicBezTo>
                  <a:pt x="65651" y="14568"/>
                  <a:pt x="65714" y="14473"/>
                  <a:pt x="65809" y="14410"/>
                </a:cubicBezTo>
                <a:cubicBezTo>
                  <a:pt x="65872" y="14315"/>
                  <a:pt x="65967" y="14251"/>
                  <a:pt x="66031" y="14188"/>
                </a:cubicBezTo>
                <a:lnTo>
                  <a:pt x="66031" y="14188"/>
                </a:lnTo>
                <a:cubicBezTo>
                  <a:pt x="65999" y="14251"/>
                  <a:pt x="65999" y="14346"/>
                  <a:pt x="65967" y="14441"/>
                </a:cubicBezTo>
                <a:cubicBezTo>
                  <a:pt x="65967" y="14473"/>
                  <a:pt x="65999" y="14536"/>
                  <a:pt x="65999" y="14568"/>
                </a:cubicBezTo>
                <a:cubicBezTo>
                  <a:pt x="66031" y="14631"/>
                  <a:pt x="66062" y="14663"/>
                  <a:pt x="66126" y="14695"/>
                </a:cubicBezTo>
                <a:lnTo>
                  <a:pt x="66157" y="14695"/>
                </a:lnTo>
                <a:cubicBezTo>
                  <a:pt x="66316" y="14695"/>
                  <a:pt x="66411" y="14568"/>
                  <a:pt x="66537" y="14505"/>
                </a:cubicBezTo>
                <a:cubicBezTo>
                  <a:pt x="66569" y="14441"/>
                  <a:pt x="66632" y="14410"/>
                  <a:pt x="66664" y="14378"/>
                </a:cubicBezTo>
                <a:lnTo>
                  <a:pt x="66696" y="14378"/>
                </a:lnTo>
                <a:cubicBezTo>
                  <a:pt x="66696" y="14441"/>
                  <a:pt x="66727" y="14536"/>
                  <a:pt x="66727" y="14600"/>
                </a:cubicBezTo>
                <a:cubicBezTo>
                  <a:pt x="66727" y="14631"/>
                  <a:pt x="66727" y="14663"/>
                  <a:pt x="66727" y="14695"/>
                </a:cubicBezTo>
                <a:cubicBezTo>
                  <a:pt x="66696" y="14758"/>
                  <a:pt x="66664" y="14885"/>
                  <a:pt x="66664" y="14948"/>
                </a:cubicBezTo>
                <a:cubicBezTo>
                  <a:pt x="66664" y="15011"/>
                  <a:pt x="66664" y="15043"/>
                  <a:pt x="66696" y="15106"/>
                </a:cubicBezTo>
                <a:cubicBezTo>
                  <a:pt x="66696" y="15138"/>
                  <a:pt x="66727" y="15201"/>
                  <a:pt x="66822" y="15201"/>
                </a:cubicBezTo>
                <a:lnTo>
                  <a:pt x="66854" y="15201"/>
                </a:lnTo>
                <a:cubicBezTo>
                  <a:pt x="66917" y="15170"/>
                  <a:pt x="66981" y="15106"/>
                  <a:pt x="67012" y="15075"/>
                </a:cubicBezTo>
                <a:cubicBezTo>
                  <a:pt x="67012" y="15075"/>
                  <a:pt x="67044" y="15043"/>
                  <a:pt x="67044" y="15043"/>
                </a:cubicBezTo>
                <a:cubicBezTo>
                  <a:pt x="67107" y="15106"/>
                  <a:pt x="67139" y="15170"/>
                  <a:pt x="67139" y="15265"/>
                </a:cubicBezTo>
                <a:cubicBezTo>
                  <a:pt x="67139" y="15296"/>
                  <a:pt x="67139" y="15328"/>
                  <a:pt x="67139" y="15360"/>
                </a:cubicBezTo>
                <a:cubicBezTo>
                  <a:pt x="67076" y="15518"/>
                  <a:pt x="66981" y="15613"/>
                  <a:pt x="66949" y="15771"/>
                </a:cubicBezTo>
                <a:cubicBezTo>
                  <a:pt x="66949" y="15898"/>
                  <a:pt x="67012" y="15961"/>
                  <a:pt x="67107" y="16025"/>
                </a:cubicBezTo>
                <a:cubicBezTo>
                  <a:pt x="67202" y="16088"/>
                  <a:pt x="67266" y="16120"/>
                  <a:pt x="67329" y="16120"/>
                </a:cubicBezTo>
                <a:cubicBezTo>
                  <a:pt x="67519" y="16120"/>
                  <a:pt x="67582" y="15993"/>
                  <a:pt x="67677" y="15930"/>
                </a:cubicBezTo>
                <a:cubicBezTo>
                  <a:pt x="67867" y="15803"/>
                  <a:pt x="67931" y="15455"/>
                  <a:pt x="67962" y="15201"/>
                </a:cubicBezTo>
                <a:cubicBezTo>
                  <a:pt x="67962" y="15106"/>
                  <a:pt x="67931" y="15043"/>
                  <a:pt x="67899" y="14980"/>
                </a:cubicBezTo>
                <a:cubicBezTo>
                  <a:pt x="67867" y="14885"/>
                  <a:pt x="67772" y="14758"/>
                  <a:pt x="67709" y="14631"/>
                </a:cubicBezTo>
                <a:cubicBezTo>
                  <a:pt x="67677" y="14536"/>
                  <a:pt x="67614" y="14473"/>
                  <a:pt x="67614" y="14410"/>
                </a:cubicBezTo>
                <a:cubicBezTo>
                  <a:pt x="67646" y="14410"/>
                  <a:pt x="67709" y="14378"/>
                  <a:pt x="67804" y="14315"/>
                </a:cubicBezTo>
                <a:cubicBezTo>
                  <a:pt x="67867" y="14283"/>
                  <a:pt x="67962" y="14220"/>
                  <a:pt x="67962" y="14093"/>
                </a:cubicBezTo>
                <a:cubicBezTo>
                  <a:pt x="67962" y="13935"/>
                  <a:pt x="68089" y="13808"/>
                  <a:pt x="68184" y="13776"/>
                </a:cubicBezTo>
                <a:cubicBezTo>
                  <a:pt x="68279" y="13713"/>
                  <a:pt x="68343" y="13618"/>
                  <a:pt x="68406" y="13555"/>
                </a:cubicBezTo>
                <a:cubicBezTo>
                  <a:pt x="68406" y="13523"/>
                  <a:pt x="68438" y="13491"/>
                  <a:pt x="68469" y="13491"/>
                </a:cubicBezTo>
                <a:cubicBezTo>
                  <a:pt x="68501" y="13523"/>
                  <a:pt x="68533" y="13555"/>
                  <a:pt x="68596" y="13555"/>
                </a:cubicBezTo>
                <a:cubicBezTo>
                  <a:pt x="68659" y="13586"/>
                  <a:pt x="68754" y="13618"/>
                  <a:pt x="68818" y="13618"/>
                </a:cubicBezTo>
                <a:cubicBezTo>
                  <a:pt x="68913" y="13618"/>
                  <a:pt x="69008" y="13586"/>
                  <a:pt x="69071" y="13523"/>
                </a:cubicBezTo>
                <a:cubicBezTo>
                  <a:pt x="69134" y="13396"/>
                  <a:pt x="69641" y="12826"/>
                  <a:pt x="69926" y="12573"/>
                </a:cubicBezTo>
                <a:cubicBezTo>
                  <a:pt x="70274" y="12256"/>
                  <a:pt x="70369" y="11876"/>
                  <a:pt x="70464" y="11528"/>
                </a:cubicBezTo>
                <a:cubicBezTo>
                  <a:pt x="70496" y="11433"/>
                  <a:pt x="70496" y="11338"/>
                  <a:pt x="70528" y="11274"/>
                </a:cubicBezTo>
                <a:cubicBezTo>
                  <a:pt x="70528" y="11306"/>
                  <a:pt x="70528" y="11338"/>
                  <a:pt x="70528" y="11369"/>
                </a:cubicBezTo>
                <a:cubicBezTo>
                  <a:pt x="70528" y="11401"/>
                  <a:pt x="70528" y="11464"/>
                  <a:pt x="70528" y="11528"/>
                </a:cubicBezTo>
                <a:cubicBezTo>
                  <a:pt x="70528" y="11591"/>
                  <a:pt x="70528" y="11686"/>
                  <a:pt x="70528" y="11781"/>
                </a:cubicBezTo>
                <a:cubicBezTo>
                  <a:pt x="70528" y="11939"/>
                  <a:pt x="70528" y="12066"/>
                  <a:pt x="70528" y="12193"/>
                </a:cubicBezTo>
                <a:cubicBezTo>
                  <a:pt x="70528" y="12256"/>
                  <a:pt x="70528" y="12319"/>
                  <a:pt x="70559" y="12351"/>
                </a:cubicBezTo>
                <a:cubicBezTo>
                  <a:pt x="70559" y="12414"/>
                  <a:pt x="70559" y="12446"/>
                  <a:pt x="70591" y="12478"/>
                </a:cubicBezTo>
                <a:cubicBezTo>
                  <a:pt x="70591" y="12541"/>
                  <a:pt x="70654" y="12573"/>
                  <a:pt x="70686" y="12636"/>
                </a:cubicBezTo>
                <a:cubicBezTo>
                  <a:pt x="70749" y="12699"/>
                  <a:pt x="70813" y="12731"/>
                  <a:pt x="70908" y="12731"/>
                </a:cubicBezTo>
                <a:lnTo>
                  <a:pt x="71003" y="12731"/>
                </a:lnTo>
                <a:cubicBezTo>
                  <a:pt x="71098" y="12668"/>
                  <a:pt x="71066" y="12573"/>
                  <a:pt x="71066" y="12509"/>
                </a:cubicBezTo>
                <a:cubicBezTo>
                  <a:pt x="71066" y="12414"/>
                  <a:pt x="71066" y="12288"/>
                  <a:pt x="71034" y="12193"/>
                </a:cubicBezTo>
                <a:cubicBezTo>
                  <a:pt x="71034" y="12098"/>
                  <a:pt x="71003" y="12003"/>
                  <a:pt x="71003" y="12003"/>
                </a:cubicBezTo>
                <a:cubicBezTo>
                  <a:pt x="71003" y="12003"/>
                  <a:pt x="71003" y="11971"/>
                  <a:pt x="71034" y="11971"/>
                </a:cubicBezTo>
                <a:cubicBezTo>
                  <a:pt x="71034" y="11908"/>
                  <a:pt x="71129" y="11844"/>
                  <a:pt x="71161" y="11844"/>
                </a:cubicBezTo>
                <a:cubicBezTo>
                  <a:pt x="71193" y="11813"/>
                  <a:pt x="71224" y="11749"/>
                  <a:pt x="71224" y="11718"/>
                </a:cubicBezTo>
                <a:cubicBezTo>
                  <a:pt x="71256" y="11686"/>
                  <a:pt x="71256" y="11654"/>
                  <a:pt x="71256" y="11623"/>
                </a:cubicBezTo>
                <a:cubicBezTo>
                  <a:pt x="71256" y="11464"/>
                  <a:pt x="71193" y="11211"/>
                  <a:pt x="71098" y="11084"/>
                </a:cubicBezTo>
                <a:cubicBezTo>
                  <a:pt x="71066" y="10989"/>
                  <a:pt x="71034" y="10926"/>
                  <a:pt x="71003" y="10894"/>
                </a:cubicBezTo>
                <a:lnTo>
                  <a:pt x="70971" y="10894"/>
                </a:lnTo>
                <a:cubicBezTo>
                  <a:pt x="71003" y="10863"/>
                  <a:pt x="71034" y="10831"/>
                  <a:pt x="71034" y="10799"/>
                </a:cubicBezTo>
                <a:cubicBezTo>
                  <a:pt x="71066" y="10736"/>
                  <a:pt x="71098" y="10673"/>
                  <a:pt x="71098" y="10609"/>
                </a:cubicBezTo>
                <a:cubicBezTo>
                  <a:pt x="71098" y="10578"/>
                  <a:pt x="71098" y="10514"/>
                  <a:pt x="71066" y="10483"/>
                </a:cubicBezTo>
                <a:cubicBezTo>
                  <a:pt x="71066" y="10483"/>
                  <a:pt x="71034" y="10451"/>
                  <a:pt x="71034" y="10419"/>
                </a:cubicBezTo>
                <a:cubicBezTo>
                  <a:pt x="71034" y="10365"/>
                  <a:pt x="70987" y="10286"/>
                  <a:pt x="70913" y="10286"/>
                </a:cubicBezTo>
                <a:cubicBezTo>
                  <a:pt x="70901" y="10286"/>
                  <a:pt x="70889" y="10288"/>
                  <a:pt x="70876" y="10293"/>
                </a:cubicBezTo>
                <a:lnTo>
                  <a:pt x="70813" y="10293"/>
                </a:lnTo>
                <a:cubicBezTo>
                  <a:pt x="70813" y="10293"/>
                  <a:pt x="70718" y="10293"/>
                  <a:pt x="70623" y="10324"/>
                </a:cubicBezTo>
                <a:cubicBezTo>
                  <a:pt x="70591" y="10324"/>
                  <a:pt x="70559" y="10324"/>
                  <a:pt x="70528" y="10356"/>
                </a:cubicBezTo>
                <a:cubicBezTo>
                  <a:pt x="70464" y="10229"/>
                  <a:pt x="70338" y="10134"/>
                  <a:pt x="70211" y="10134"/>
                </a:cubicBezTo>
                <a:lnTo>
                  <a:pt x="70179" y="10134"/>
                </a:lnTo>
                <a:cubicBezTo>
                  <a:pt x="69958" y="10166"/>
                  <a:pt x="69863" y="10293"/>
                  <a:pt x="69768" y="10293"/>
                </a:cubicBezTo>
                <a:cubicBezTo>
                  <a:pt x="69768" y="10293"/>
                  <a:pt x="69768" y="10261"/>
                  <a:pt x="69768" y="10261"/>
                </a:cubicBezTo>
                <a:cubicBezTo>
                  <a:pt x="69768" y="10198"/>
                  <a:pt x="69768" y="10166"/>
                  <a:pt x="69768" y="10103"/>
                </a:cubicBezTo>
                <a:cubicBezTo>
                  <a:pt x="69768" y="10103"/>
                  <a:pt x="69768" y="10071"/>
                  <a:pt x="69768" y="10039"/>
                </a:cubicBezTo>
                <a:cubicBezTo>
                  <a:pt x="69736" y="10008"/>
                  <a:pt x="69704" y="9944"/>
                  <a:pt x="69641" y="9944"/>
                </a:cubicBezTo>
                <a:cubicBezTo>
                  <a:pt x="69578" y="9944"/>
                  <a:pt x="69546" y="9976"/>
                  <a:pt x="69514" y="10008"/>
                </a:cubicBezTo>
                <a:cubicBezTo>
                  <a:pt x="69483" y="10039"/>
                  <a:pt x="69451" y="10071"/>
                  <a:pt x="69419" y="10103"/>
                </a:cubicBezTo>
                <a:cubicBezTo>
                  <a:pt x="69388" y="10103"/>
                  <a:pt x="69388" y="10134"/>
                  <a:pt x="69388" y="10134"/>
                </a:cubicBezTo>
                <a:lnTo>
                  <a:pt x="69388" y="10134"/>
                </a:lnTo>
                <a:cubicBezTo>
                  <a:pt x="69388" y="10134"/>
                  <a:pt x="69388" y="10102"/>
                  <a:pt x="69419" y="10071"/>
                </a:cubicBezTo>
                <a:cubicBezTo>
                  <a:pt x="69483" y="9976"/>
                  <a:pt x="69704" y="9849"/>
                  <a:pt x="69894" y="9786"/>
                </a:cubicBezTo>
                <a:cubicBezTo>
                  <a:pt x="70053" y="9691"/>
                  <a:pt x="70243" y="9501"/>
                  <a:pt x="70433" y="9311"/>
                </a:cubicBezTo>
                <a:cubicBezTo>
                  <a:pt x="70496" y="9216"/>
                  <a:pt x="70591" y="9121"/>
                  <a:pt x="70654" y="9026"/>
                </a:cubicBezTo>
                <a:cubicBezTo>
                  <a:pt x="70749" y="8963"/>
                  <a:pt x="70813" y="8931"/>
                  <a:pt x="70813" y="8931"/>
                </a:cubicBezTo>
                <a:lnTo>
                  <a:pt x="70876" y="8931"/>
                </a:lnTo>
                <a:cubicBezTo>
                  <a:pt x="71066" y="8931"/>
                  <a:pt x="71383" y="8963"/>
                  <a:pt x="71668" y="8963"/>
                </a:cubicBezTo>
                <a:lnTo>
                  <a:pt x="71858" y="8963"/>
                </a:lnTo>
                <a:cubicBezTo>
                  <a:pt x="72206" y="8931"/>
                  <a:pt x="72396" y="8804"/>
                  <a:pt x="72459" y="8804"/>
                </a:cubicBezTo>
                <a:lnTo>
                  <a:pt x="72491" y="8804"/>
                </a:lnTo>
                <a:cubicBezTo>
                  <a:pt x="72618" y="8931"/>
                  <a:pt x="72871" y="9089"/>
                  <a:pt x="73093" y="9089"/>
                </a:cubicBezTo>
                <a:lnTo>
                  <a:pt x="73125" y="9089"/>
                </a:lnTo>
                <a:cubicBezTo>
                  <a:pt x="73220" y="9058"/>
                  <a:pt x="73251" y="9058"/>
                  <a:pt x="73315" y="9026"/>
                </a:cubicBezTo>
                <a:cubicBezTo>
                  <a:pt x="73378" y="8994"/>
                  <a:pt x="73410" y="8931"/>
                  <a:pt x="73536" y="8804"/>
                </a:cubicBezTo>
                <a:cubicBezTo>
                  <a:pt x="73790" y="8583"/>
                  <a:pt x="74043" y="8456"/>
                  <a:pt x="74201" y="8234"/>
                </a:cubicBezTo>
                <a:cubicBezTo>
                  <a:pt x="74265" y="8139"/>
                  <a:pt x="74455" y="8044"/>
                  <a:pt x="74518" y="8044"/>
                </a:cubicBezTo>
                <a:lnTo>
                  <a:pt x="74550" y="8044"/>
                </a:lnTo>
                <a:cubicBezTo>
                  <a:pt x="74550" y="8076"/>
                  <a:pt x="74550" y="8107"/>
                  <a:pt x="74550" y="8139"/>
                </a:cubicBezTo>
                <a:lnTo>
                  <a:pt x="74550" y="8202"/>
                </a:lnTo>
                <a:cubicBezTo>
                  <a:pt x="74550" y="8266"/>
                  <a:pt x="74550" y="8329"/>
                  <a:pt x="74581" y="8393"/>
                </a:cubicBezTo>
                <a:cubicBezTo>
                  <a:pt x="74581" y="8488"/>
                  <a:pt x="74676" y="8519"/>
                  <a:pt x="74740" y="8519"/>
                </a:cubicBezTo>
                <a:lnTo>
                  <a:pt x="74803" y="8519"/>
                </a:lnTo>
                <a:cubicBezTo>
                  <a:pt x="74708" y="8583"/>
                  <a:pt x="74676" y="8614"/>
                  <a:pt x="74645" y="8646"/>
                </a:cubicBezTo>
                <a:cubicBezTo>
                  <a:pt x="74550" y="8709"/>
                  <a:pt x="74391" y="8773"/>
                  <a:pt x="74233" y="8836"/>
                </a:cubicBezTo>
                <a:cubicBezTo>
                  <a:pt x="74075" y="8931"/>
                  <a:pt x="73885" y="9026"/>
                  <a:pt x="73790" y="9216"/>
                </a:cubicBezTo>
                <a:cubicBezTo>
                  <a:pt x="73600" y="9469"/>
                  <a:pt x="73473" y="9596"/>
                  <a:pt x="73473" y="9913"/>
                </a:cubicBezTo>
                <a:lnTo>
                  <a:pt x="73473" y="9976"/>
                </a:lnTo>
                <a:cubicBezTo>
                  <a:pt x="73505" y="10293"/>
                  <a:pt x="73726" y="10609"/>
                  <a:pt x="73695" y="10799"/>
                </a:cubicBezTo>
                <a:cubicBezTo>
                  <a:pt x="73695" y="10863"/>
                  <a:pt x="73695" y="10894"/>
                  <a:pt x="73663" y="10926"/>
                </a:cubicBezTo>
                <a:cubicBezTo>
                  <a:pt x="73505" y="11243"/>
                  <a:pt x="73473" y="11686"/>
                  <a:pt x="73473" y="11686"/>
                </a:cubicBezTo>
                <a:cubicBezTo>
                  <a:pt x="73441" y="11718"/>
                  <a:pt x="73473" y="11781"/>
                  <a:pt x="73536" y="11781"/>
                </a:cubicBezTo>
                <a:cubicBezTo>
                  <a:pt x="73546" y="11790"/>
                  <a:pt x="73557" y="11794"/>
                  <a:pt x="73570" y="11794"/>
                </a:cubicBezTo>
                <a:cubicBezTo>
                  <a:pt x="73600" y="11794"/>
                  <a:pt x="73631" y="11772"/>
                  <a:pt x="73631" y="11749"/>
                </a:cubicBezTo>
                <a:cubicBezTo>
                  <a:pt x="73631" y="11749"/>
                  <a:pt x="73695" y="11654"/>
                  <a:pt x="73790" y="11528"/>
                </a:cubicBezTo>
                <a:cubicBezTo>
                  <a:pt x="73885" y="11369"/>
                  <a:pt x="74011" y="11211"/>
                  <a:pt x="74170" y="11084"/>
                </a:cubicBezTo>
                <a:cubicBezTo>
                  <a:pt x="74518" y="10799"/>
                  <a:pt x="74708" y="10419"/>
                  <a:pt x="74803" y="10293"/>
                </a:cubicBezTo>
                <a:cubicBezTo>
                  <a:pt x="74835" y="10261"/>
                  <a:pt x="74930" y="10229"/>
                  <a:pt x="75025" y="10166"/>
                </a:cubicBezTo>
                <a:cubicBezTo>
                  <a:pt x="75088" y="10134"/>
                  <a:pt x="75151" y="10134"/>
                  <a:pt x="75183" y="10071"/>
                </a:cubicBezTo>
                <a:cubicBezTo>
                  <a:pt x="75246" y="10039"/>
                  <a:pt x="75278" y="9976"/>
                  <a:pt x="75278" y="9913"/>
                </a:cubicBezTo>
                <a:cubicBezTo>
                  <a:pt x="75278" y="9754"/>
                  <a:pt x="75373" y="9564"/>
                  <a:pt x="75436" y="9343"/>
                </a:cubicBezTo>
                <a:cubicBezTo>
                  <a:pt x="75436" y="9311"/>
                  <a:pt x="75436" y="9279"/>
                  <a:pt x="75436" y="9248"/>
                </a:cubicBezTo>
                <a:cubicBezTo>
                  <a:pt x="75436" y="9184"/>
                  <a:pt x="75405" y="9121"/>
                  <a:pt x="75405" y="9089"/>
                </a:cubicBezTo>
                <a:cubicBezTo>
                  <a:pt x="75373" y="9105"/>
                  <a:pt x="75357" y="9113"/>
                  <a:pt x="75349" y="9113"/>
                </a:cubicBezTo>
                <a:cubicBezTo>
                  <a:pt x="75341" y="9113"/>
                  <a:pt x="75341" y="9105"/>
                  <a:pt x="75341" y="9089"/>
                </a:cubicBezTo>
                <a:cubicBezTo>
                  <a:pt x="75341" y="9089"/>
                  <a:pt x="75341" y="9058"/>
                  <a:pt x="75373" y="9026"/>
                </a:cubicBezTo>
                <a:cubicBezTo>
                  <a:pt x="75436" y="8868"/>
                  <a:pt x="75468" y="8773"/>
                  <a:pt x="75531" y="8741"/>
                </a:cubicBezTo>
                <a:cubicBezTo>
                  <a:pt x="75563" y="8678"/>
                  <a:pt x="75690" y="8646"/>
                  <a:pt x="75943" y="8646"/>
                </a:cubicBezTo>
                <a:cubicBezTo>
                  <a:pt x="76418" y="8646"/>
                  <a:pt x="76355" y="8646"/>
                  <a:pt x="76576" y="8678"/>
                </a:cubicBezTo>
                <a:cubicBezTo>
                  <a:pt x="76640" y="8678"/>
                  <a:pt x="76703" y="8646"/>
                  <a:pt x="76798" y="8646"/>
                </a:cubicBezTo>
                <a:cubicBezTo>
                  <a:pt x="77051" y="8646"/>
                  <a:pt x="77210" y="8551"/>
                  <a:pt x="77368" y="8456"/>
                </a:cubicBezTo>
                <a:cubicBezTo>
                  <a:pt x="77527" y="8361"/>
                  <a:pt x="77685" y="8266"/>
                  <a:pt x="77875" y="8202"/>
                </a:cubicBezTo>
                <a:cubicBezTo>
                  <a:pt x="78192" y="8076"/>
                  <a:pt x="78477" y="8012"/>
                  <a:pt x="78635" y="8012"/>
                </a:cubicBezTo>
                <a:lnTo>
                  <a:pt x="78698" y="8012"/>
                </a:lnTo>
                <a:cubicBezTo>
                  <a:pt x="78762" y="8044"/>
                  <a:pt x="78825" y="8044"/>
                  <a:pt x="78888" y="8044"/>
                </a:cubicBezTo>
                <a:cubicBezTo>
                  <a:pt x="78920" y="8044"/>
                  <a:pt x="78952" y="8044"/>
                  <a:pt x="79015" y="8012"/>
                </a:cubicBezTo>
                <a:cubicBezTo>
                  <a:pt x="79047" y="7981"/>
                  <a:pt x="79110" y="7917"/>
                  <a:pt x="79110" y="7854"/>
                </a:cubicBezTo>
                <a:cubicBezTo>
                  <a:pt x="79110" y="7791"/>
                  <a:pt x="79078" y="7759"/>
                  <a:pt x="79015" y="7696"/>
                </a:cubicBezTo>
                <a:cubicBezTo>
                  <a:pt x="78983" y="7632"/>
                  <a:pt x="78888" y="7537"/>
                  <a:pt x="78825" y="7474"/>
                </a:cubicBezTo>
                <a:cubicBezTo>
                  <a:pt x="78793" y="7442"/>
                  <a:pt x="78762" y="7411"/>
                  <a:pt x="78762" y="7379"/>
                </a:cubicBezTo>
                <a:cubicBezTo>
                  <a:pt x="78793" y="7379"/>
                  <a:pt x="78857" y="7347"/>
                  <a:pt x="78920" y="7316"/>
                </a:cubicBezTo>
                <a:cubicBezTo>
                  <a:pt x="79015" y="7284"/>
                  <a:pt x="79078" y="7189"/>
                  <a:pt x="79110" y="7062"/>
                </a:cubicBezTo>
                <a:cubicBezTo>
                  <a:pt x="79110" y="7031"/>
                  <a:pt x="79142" y="6999"/>
                  <a:pt x="79142" y="6967"/>
                </a:cubicBezTo>
                <a:cubicBezTo>
                  <a:pt x="79110" y="6777"/>
                  <a:pt x="79015" y="6587"/>
                  <a:pt x="79015" y="6461"/>
                </a:cubicBezTo>
                <a:cubicBezTo>
                  <a:pt x="79015" y="6429"/>
                  <a:pt x="79015" y="6397"/>
                  <a:pt x="79047" y="6366"/>
                </a:cubicBezTo>
                <a:cubicBezTo>
                  <a:pt x="79078" y="6302"/>
                  <a:pt x="79110" y="6239"/>
                  <a:pt x="79110" y="6176"/>
                </a:cubicBezTo>
                <a:cubicBezTo>
                  <a:pt x="79110" y="6049"/>
                  <a:pt x="79047" y="5954"/>
                  <a:pt x="78952" y="5891"/>
                </a:cubicBezTo>
                <a:cubicBezTo>
                  <a:pt x="78888" y="5796"/>
                  <a:pt x="78793" y="5732"/>
                  <a:pt x="78698" y="5732"/>
                </a:cubicBezTo>
                <a:cubicBezTo>
                  <a:pt x="78635" y="5701"/>
                  <a:pt x="78540" y="5701"/>
                  <a:pt x="78477" y="5701"/>
                </a:cubicBezTo>
                <a:lnTo>
                  <a:pt x="77938" y="5701"/>
                </a:lnTo>
                <a:cubicBezTo>
                  <a:pt x="77780" y="5701"/>
                  <a:pt x="77653" y="5701"/>
                  <a:pt x="77653" y="5669"/>
                </a:cubicBezTo>
                <a:cubicBezTo>
                  <a:pt x="77527" y="5606"/>
                  <a:pt x="77337" y="5511"/>
                  <a:pt x="77178" y="5511"/>
                </a:cubicBezTo>
                <a:cubicBezTo>
                  <a:pt x="77147" y="5511"/>
                  <a:pt x="77083" y="5511"/>
                  <a:pt x="77051" y="5542"/>
                </a:cubicBezTo>
                <a:cubicBezTo>
                  <a:pt x="76988" y="5606"/>
                  <a:pt x="76925" y="5732"/>
                  <a:pt x="76893" y="5827"/>
                </a:cubicBezTo>
                <a:cubicBezTo>
                  <a:pt x="76861" y="5891"/>
                  <a:pt x="76830" y="5954"/>
                  <a:pt x="76798" y="5986"/>
                </a:cubicBezTo>
                <a:cubicBezTo>
                  <a:pt x="76798" y="5954"/>
                  <a:pt x="76766" y="5954"/>
                  <a:pt x="76703" y="5859"/>
                </a:cubicBezTo>
                <a:cubicBezTo>
                  <a:pt x="76640" y="5732"/>
                  <a:pt x="76481" y="5669"/>
                  <a:pt x="76323" y="5637"/>
                </a:cubicBezTo>
                <a:cubicBezTo>
                  <a:pt x="76165" y="5606"/>
                  <a:pt x="75975" y="5606"/>
                  <a:pt x="75848" y="5606"/>
                </a:cubicBezTo>
                <a:lnTo>
                  <a:pt x="75690" y="5606"/>
                </a:lnTo>
                <a:cubicBezTo>
                  <a:pt x="75500" y="5606"/>
                  <a:pt x="75278" y="5669"/>
                  <a:pt x="75088" y="5701"/>
                </a:cubicBezTo>
                <a:cubicBezTo>
                  <a:pt x="74961" y="5701"/>
                  <a:pt x="74898" y="5732"/>
                  <a:pt x="74835" y="5732"/>
                </a:cubicBezTo>
                <a:cubicBezTo>
                  <a:pt x="74803" y="5732"/>
                  <a:pt x="74771" y="5732"/>
                  <a:pt x="74708" y="5637"/>
                </a:cubicBezTo>
                <a:cubicBezTo>
                  <a:pt x="74518" y="5447"/>
                  <a:pt x="74296" y="5384"/>
                  <a:pt x="74265" y="5321"/>
                </a:cubicBezTo>
                <a:cubicBezTo>
                  <a:pt x="74201" y="5289"/>
                  <a:pt x="74138" y="5257"/>
                  <a:pt x="74075" y="5257"/>
                </a:cubicBezTo>
                <a:cubicBezTo>
                  <a:pt x="74011" y="5257"/>
                  <a:pt x="73916" y="5226"/>
                  <a:pt x="73853" y="5226"/>
                </a:cubicBezTo>
                <a:cubicBezTo>
                  <a:pt x="73695" y="5226"/>
                  <a:pt x="73536" y="5257"/>
                  <a:pt x="73378" y="5289"/>
                </a:cubicBezTo>
                <a:cubicBezTo>
                  <a:pt x="73125" y="5321"/>
                  <a:pt x="72840" y="5321"/>
                  <a:pt x="72776" y="5321"/>
                </a:cubicBezTo>
                <a:cubicBezTo>
                  <a:pt x="72745" y="5321"/>
                  <a:pt x="72713" y="5289"/>
                  <a:pt x="72681" y="5289"/>
                </a:cubicBezTo>
                <a:cubicBezTo>
                  <a:pt x="72618" y="5226"/>
                  <a:pt x="72523" y="5194"/>
                  <a:pt x="72428" y="5099"/>
                </a:cubicBezTo>
                <a:cubicBezTo>
                  <a:pt x="72301" y="5004"/>
                  <a:pt x="72174" y="4941"/>
                  <a:pt x="72079" y="4877"/>
                </a:cubicBezTo>
                <a:cubicBezTo>
                  <a:pt x="71984" y="4814"/>
                  <a:pt x="71921" y="4782"/>
                  <a:pt x="71826" y="4782"/>
                </a:cubicBezTo>
                <a:cubicBezTo>
                  <a:pt x="71763" y="4782"/>
                  <a:pt x="71509" y="4846"/>
                  <a:pt x="71288" y="4846"/>
                </a:cubicBezTo>
                <a:cubicBezTo>
                  <a:pt x="71193" y="4846"/>
                  <a:pt x="71098" y="4814"/>
                  <a:pt x="71098" y="4814"/>
                </a:cubicBezTo>
                <a:cubicBezTo>
                  <a:pt x="70971" y="4687"/>
                  <a:pt x="70844" y="4624"/>
                  <a:pt x="70749" y="4592"/>
                </a:cubicBezTo>
                <a:cubicBezTo>
                  <a:pt x="70813" y="4561"/>
                  <a:pt x="70908" y="4529"/>
                  <a:pt x="71034" y="4497"/>
                </a:cubicBezTo>
                <a:cubicBezTo>
                  <a:pt x="71161" y="4466"/>
                  <a:pt x="71319" y="4402"/>
                  <a:pt x="71319" y="4402"/>
                </a:cubicBezTo>
                <a:cubicBezTo>
                  <a:pt x="71319" y="4402"/>
                  <a:pt x="71351" y="4371"/>
                  <a:pt x="71383" y="4339"/>
                </a:cubicBezTo>
                <a:cubicBezTo>
                  <a:pt x="71383" y="4307"/>
                  <a:pt x="71383" y="4276"/>
                  <a:pt x="71351" y="4244"/>
                </a:cubicBezTo>
                <a:cubicBezTo>
                  <a:pt x="71351" y="4244"/>
                  <a:pt x="71319" y="4181"/>
                  <a:pt x="71256" y="4086"/>
                </a:cubicBezTo>
                <a:cubicBezTo>
                  <a:pt x="71193" y="4022"/>
                  <a:pt x="71066" y="3927"/>
                  <a:pt x="70939" y="3927"/>
                </a:cubicBezTo>
                <a:cubicBezTo>
                  <a:pt x="70876" y="3927"/>
                  <a:pt x="70718" y="3896"/>
                  <a:pt x="70623" y="3864"/>
                </a:cubicBezTo>
                <a:cubicBezTo>
                  <a:pt x="70496" y="3832"/>
                  <a:pt x="70401" y="3801"/>
                  <a:pt x="70306" y="3801"/>
                </a:cubicBezTo>
                <a:cubicBezTo>
                  <a:pt x="70274" y="3801"/>
                  <a:pt x="70243" y="3832"/>
                  <a:pt x="70211" y="3832"/>
                </a:cubicBezTo>
                <a:cubicBezTo>
                  <a:pt x="70179" y="3864"/>
                  <a:pt x="70179" y="3896"/>
                  <a:pt x="70179" y="3896"/>
                </a:cubicBezTo>
                <a:lnTo>
                  <a:pt x="70148" y="3896"/>
                </a:lnTo>
                <a:cubicBezTo>
                  <a:pt x="70021" y="3864"/>
                  <a:pt x="69894" y="3801"/>
                  <a:pt x="69736" y="3801"/>
                </a:cubicBezTo>
                <a:cubicBezTo>
                  <a:pt x="69673" y="3801"/>
                  <a:pt x="69609" y="3801"/>
                  <a:pt x="69546" y="3864"/>
                </a:cubicBezTo>
                <a:cubicBezTo>
                  <a:pt x="69514" y="3896"/>
                  <a:pt x="69483" y="3927"/>
                  <a:pt x="69419" y="3959"/>
                </a:cubicBezTo>
                <a:cubicBezTo>
                  <a:pt x="69388" y="4022"/>
                  <a:pt x="69324" y="4054"/>
                  <a:pt x="69293" y="4181"/>
                </a:cubicBezTo>
                <a:cubicBezTo>
                  <a:pt x="69293" y="4244"/>
                  <a:pt x="69324" y="4276"/>
                  <a:pt x="69356" y="4307"/>
                </a:cubicBezTo>
                <a:cubicBezTo>
                  <a:pt x="69388" y="4339"/>
                  <a:pt x="69451" y="4371"/>
                  <a:pt x="69483" y="4371"/>
                </a:cubicBezTo>
                <a:cubicBezTo>
                  <a:pt x="69641" y="4434"/>
                  <a:pt x="69799" y="4434"/>
                  <a:pt x="69926" y="4434"/>
                </a:cubicBezTo>
                <a:cubicBezTo>
                  <a:pt x="70021" y="4434"/>
                  <a:pt x="70053" y="4466"/>
                  <a:pt x="70053" y="4466"/>
                </a:cubicBezTo>
                <a:cubicBezTo>
                  <a:pt x="70084" y="4529"/>
                  <a:pt x="70084" y="4529"/>
                  <a:pt x="70084" y="4561"/>
                </a:cubicBezTo>
                <a:cubicBezTo>
                  <a:pt x="70084" y="4592"/>
                  <a:pt x="70053" y="4624"/>
                  <a:pt x="70053" y="4751"/>
                </a:cubicBezTo>
                <a:cubicBezTo>
                  <a:pt x="70053" y="4751"/>
                  <a:pt x="70021" y="4846"/>
                  <a:pt x="69989" y="4909"/>
                </a:cubicBezTo>
                <a:cubicBezTo>
                  <a:pt x="69958" y="5004"/>
                  <a:pt x="69863" y="5067"/>
                  <a:pt x="69863" y="5067"/>
                </a:cubicBezTo>
                <a:cubicBezTo>
                  <a:pt x="69831" y="5067"/>
                  <a:pt x="69768" y="5036"/>
                  <a:pt x="69704" y="5036"/>
                </a:cubicBezTo>
                <a:cubicBezTo>
                  <a:pt x="69641" y="5036"/>
                  <a:pt x="69546" y="5067"/>
                  <a:pt x="69451" y="5099"/>
                </a:cubicBezTo>
                <a:cubicBezTo>
                  <a:pt x="69419" y="5162"/>
                  <a:pt x="69261" y="5162"/>
                  <a:pt x="69103" y="5162"/>
                </a:cubicBezTo>
                <a:lnTo>
                  <a:pt x="68849" y="5162"/>
                </a:lnTo>
                <a:cubicBezTo>
                  <a:pt x="68818" y="5162"/>
                  <a:pt x="68818" y="5162"/>
                  <a:pt x="68786" y="5194"/>
                </a:cubicBezTo>
                <a:cubicBezTo>
                  <a:pt x="68754" y="5162"/>
                  <a:pt x="68754" y="5162"/>
                  <a:pt x="68723" y="5131"/>
                </a:cubicBezTo>
                <a:cubicBezTo>
                  <a:pt x="68691" y="5099"/>
                  <a:pt x="68659" y="5036"/>
                  <a:pt x="68564" y="5036"/>
                </a:cubicBezTo>
                <a:cubicBezTo>
                  <a:pt x="68533" y="5036"/>
                  <a:pt x="68501" y="5036"/>
                  <a:pt x="68501" y="5067"/>
                </a:cubicBezTo>
                <a:cubicBezTo>
                  <a:pt x="68406" y="5099"/>
                  <a:pt x="68343" y="5162"/>
                  <a:pt x="68247" y="5257"/>
                </a:cubicBezTo>
                <a:cubicBezTo>
                  <a:pt x="68184" y="5321"/>
                  <a:pt x="68089" y="5384"/>
                  <a:pt x="68089" y="5384"/>
                </a:cubicBezTo>
                <a:cubicBezTo>
                  <a:pt x="67994" y="5384"/>
                  <a:pt x="67836" y="5226"/>
                  <a:pt x="67867" y="5099"/>
                </a:cubicBezTo>
                <a:cubicBezTo>
                  <a:pt x="67867" y="5004"/>
                  <a:pt x="67836" y="4877"/>
                  <a:pt x="67804" y="4782"/>
                </a:cubicBezTo>
                <a:cubicBezTo>
                  <a:pt x="67804" y="4687"/>
                  <a:pt x="67772" y="4592"/>
                  <a:pt x="67709" y="4529"/>
                </a:cubicBezTo>
                <a:cubicBezTo>
                  <a:pt x="67677" y="4497"/>
                  <a:pt x="67646" y="4497"/>
                  <a:pt x="67614" y="4497"/>
                </a:cubicBezTo>
                <a:cubicBezTo>
                  <a:pt x="67487" y="4466"/>
                  <a:pt x="67329" y="4466"/>
                  <a:pt x="67202" y="4466"/>
                </a:cubicBezTo>
                <a:lnTo>
                  <a:pt x="67012" y="4466"/>
                </a:lnTo>
                <a:cubicBezTo>
                  <a:pt x="66949" y="4466"/>
                  <a:pt x="66791" y="4497"/>
                  <a:pt x="66632" y="4529"/>
                </a:cubicBezTo>
                <a:cubicBezTo>
                  <a:pt x="66569" y="4529"/>
                  <a:pt x="66474" y="4561"/>
                  <a:pt x="66411" y="4561"/>
                </a:cubicBezTo>
                <a:cubicBezTo>
                  <a:pt x="66347" y="4592"/>
                  <a:pt x="66316" y="4624"/>
                  <a:pt x="66252" y="4656"/>
                </a:cubicBezTo>
                <a:cubicBezTo>
                  <a:pt x="66221" y="4719"/>
                  <a:pt x="65999" y="4814"/>
                  <a:pt x="65904" y="4814"/>
                </a:cubicBezTo>
                <a:cubicBezTo>
                  <a:pt x="65872" y="4814"/>
                  <a:pt x="65841" y="4782"/>
                  <a:pt x="65746" y="4719"/>
                </a:cubicBezTo>
                <a:cubicBezTo>
                  <a:pt x="65682" y="4687"/>
                  <a:pt x="65556" y="4624"/>
                  <a:pt x="65397" y="4592"/>
                </a:cubicBezTo>
                <a:cubicBezTo>
                  <a:pt x="65176" y="4561"/>
                  <a:pt x="64796" y="4529"/>
                  <a:pt x="64574" y="4529"/>
                </a:cubicBezTo>
                <a:lnTo>
                  <a:pt x="64289" y="4529"/>
                </a:lnTo>
                <a:cubicBezTo>
                  <a:pt x="64321" y="4497"/>
                  <a:pt x="64384" y="4434"/>
                  <a:pt x="64416" y="4371"/>
                </a:cubicBezTo>
                <a:cubicBezTo>
                  <a:pt x="64479" y="4276"/>
                  <a:pt x="64542" y="4181"/>
                  <a:pt x="64542" y="4054"/>
                </a:cubicBezTo>
                <a:cubicBezTo>
                  <a:pt x="64542" y="3991"/>
                  <a:pt x="64511" y="3896"/>
                  <a:pt x="64447" y="3864"/>
                </a:cubicBezTo>
                <a:cubicBezTo>
                  <a:pt x="64226" y="3674"/>
                  <a:pt x="63845" y="3706"/>
                  <a:pt x="63687" y="3674"/>
                </a:cubicBezTo>
                <a:cubicBezTo>
                  <a:pt x="63560" y="3642"/>
                  <a:pt x="63434" y="3611"/>
                  <a:pt x="63275" y="3611"/>
                </a:cubicBezTo>
                <a:cubicBezTo>
                  <a:pt x="63212" y="3611"/>
                  <a:pt x="63149" y="3611"/>
                  <a:pt x="63054" y="3642"/>
                </a:cubicBezTo>
                <a:cubicBezTo>
                  <a:pt x="62927" y="3674"/>
                  <a:pt x="62864" y="3706"/>
                  <a:pt x="62800" y="3737"/>
                </a:cubicBezTo>
                <a:cubicBezTo>
                  <a:pt x="62769" y="3706"/>
                  <a:pt x="62769" y="3706"/>
                  <a:pt x="62769" y="3706"/>
                </a:cubicBezTo>
                <a:cubicBezTo>
                  <a:pt x="62737" y="3674"/>
                  <a:pt x="62737" y="3674"/>
                  <a:pt x="62737" y="3674"/>
                </a:cubicBezTo>
                <a:cubicBezTo>
                  <a:pt x="62705" y="3642"/>
                  <a:pt x="62674" y="3642"/>
                  <a:pt x="62579" y="3579"/>
                </a:cubicBezTo>
                <a:cubicBezTo>
                  <a:pt x="62325" y="3452"/>
                  <a:pt x="62135" y="3389"/>
                  <a:pt x="62009" y="3389"/>
                </a:cubicBezTo>
                <a:close/>
                <a:moveTo>
                  <a:pt x="68374" y="25684"/>
                </a:moveTo>
                <a:cubicBezTo>
                  <a:pt x="68279" y="25684"/>
                  <a:pt x="68184" y="25747"/>
                  <a:pt x="68089" y="25874"/>
                </a:cubicBezTo>
                <a:cubicBezTo>
                  <a:pt x="68057" y="25905"/>
                  <a:pt x="68026" y="25937"/>
                  <a:pt x="68026" y="25969"/>
                </a:cubicBezTo>
                <a:cubicBezTo>
                  <a:pt x="67994" y="26000"/>
                  <a:pt x="67962" y="26032"/>
                  <a:pt x="67962" y="26095"/>
                </a:cubicBezTo>
                <a:cubicBezTo>
                  <a:pt x="67962" y="26127"/>
                  <a:pt x="67994" y="26190"/>
                  <a:pt x="67994" y="26190"/>
                </a:cubicBezTo>
                <a:cubicBezTo>
                  <a:pt x="68057" y="26254"/>
                  <a:pt x="68121" y="26254"/>
                  <a:pt x="68279" y="26285"/>
                </a:cubicBezTo>
                <a:cubicBezTo>
                  <a:pt x="68374" y="26317"/>
                  <a:pt x="68469" y="26349"/>
                  <a:pt x="68501" y="26349"/>
                </a:cubicBezTo>
                <a:cubicBezTo>
                  <a:pt x="68501" y="26380"/>
                  <a:pt x="68501" y="26380"/>
                  <a:pt x="68501" y="26412"/>
                </a:cubicBezTo>
                <a:cubicBezTo>
                  <a:pt x="68406" y="26539"/>
                  <a:pt x="68311" y="26697"/>
                  <a:pt x="68311" y="26855"/>
                </a:cubicBezTo>
                <a:cubicBezTo>
                  <a:pt x="68311" y="26919"/>
                  <a:pt x="68343" y="27014"/>
                  <a:pt x="68438" y="27014"/>
                </a:cubicBezTo>
                <a:cubicBezTo>
                  <a:pt x="68469" y="27045"/>
                  <a:pt x="68469" y="27045"/>
                  <a:pt x="68501" y="27045"/>
                </a:cubicBezTo>
                <a:cubicBezTo>
                  <a:pt x="68596" y="27045"/>
                  <a:pt x="68754" y="26982"/>
                  <a:pt x="68849" y="26982"/>
                </a:cubicBezTo>
                <a:cubicBezTo>
                  <a:pt x="68849" y="27014"/>
                  <a:pt x="68849" y="27045"/>
                  <a:pt x="68881" y="27077"/>
                </a:cubicBezTo>
                <a:cubicBezTo>
                  <a:pt x="68913" y="27109"/>
                  <a:pt x="68944" y="27140"/>
                  <a:pt x="69008" y="27172"/>
                </a:cubicBezTo>
                <a:cubicBezTo>
                  <a:pt x="69039" y="27172"/>
                  <a:pt x="69134" y="27204"/>
                  <a:pt x="69229" y="27204"/>
                </a:cubicBezTo>
                <a:cubicBezTo>
                  <a:pt x="69578" y="27299"/>
                  <a:pt x="69609" y="27394"/>
                  <a:pt x="69704" y="27521"/>
                </a:cubicBezTo>
                <a:cubicBezTo>
                  <a:pt x="69736" y="27552"/>
                  <a:pt x="69768" y="27616"/>
                  <a:pt x="69799" y="27679"/>
                </a:cubicBezTo>
                <a:cubicBezTo>
                  <a:pt x="69831" y="27711"/>
                  <a:pt x="69831" y="27742"/>
                  <a:pt x="69863" y="27774"/>
                </a:cubicBezTo>
                <a:cubicBezTo>
                  <a:pt x="69799" y="27774"/>
                  <a:pt x="69736" y="27837"/>
                  <a:pt x="69704" y="27869"/>
                </a:cubicBezTo>
                <a:cubicBezTo>
                  <a:pt x="69641" y="27932"/>
                  <a:pt x="69578" y="27996"/>
                  <a:pt x="69578" y="28091"/>
                </a:cubicBezTo>
                <a:cubicBezTo>
                  <a:pt x="69578" y="28154"/>
                  <a:pt x="69641" y="28217"/>
                  <a:pt x="69704" y="28249"/>
                </a:cubicBezTo>
                <a:lnTo>
                  <a:pt x="69768" y="28249"/>
                </a:lnTo>
                <a:cubicBezTo>
                  <a:pt x="69863" y="28249"/>
                  <a:pt x="70021" y="28217"/>
                  <a:pt x="70116" y="28217"/>
                </a:cubicBezTo>
                <a:cubicBezTo>
                  <a:pt x="70116" y="28281"/>
                  <a:pt x="70179" y="28376"/>
                  <a:pt x="70243" y="28471"/>
                </a:cubicBezTo>
                <a:cubicBezTo>
                  <a:pt x="70306" y="28597"/>
                  <a:pt x="70369" y="28724"/>
                  <a:pt x="70528" y="28756"/>
                </a:cubicBezTo>
                <a:cubicBezTo>
                  <a:pt x="70496" y="28787"/>
                  <a:pt x="70496" y="28787"/>
                  <a:pt x="70496" y="28851"/>
                </a:cubicBezTo>
                <a:cubicBezTo>
                  <a:pt x="70433" y="28977"/>
                  <a:pt x="70369" y="29262"/>
                  <a:pt x="70369" y="29484"/>
                </a:cubicBezTo>
                <a:cubicBezTo>
                  <a:pt x="70369" y="29611"/>
                  <a:pt x="70401" y="29737"/>
                  <a:pt x="70433" y="29801"/>
                </a:cubicBezTo>
                <a:cubicBezTo>
                  <a:pt x="70464" y="29832"/>
                  <a:pt x="70464" y="29896"/>
                  <a:pt x="70464" y="29959"/>
                </a:cubicBezTo>
                <a:cubicBezTo>
                  <a:pt x="70464" y="30149"/>
                  <a:pt x="70338" y="30434"/>
                  <a:pt x="70274" y="30656"/>
                </a:cubicBezTo>
                <a:cubicBezTo>
                  <a:pt x="70274" y="30687"/>
                  <a:pt x="70274" y="30687"/>
                  <a:pt x="70274" y="30719"/>
                </a:cubicBezTo>
                <a:cubicBezTo>
                  <a:pt x="70243" y="30719"/>
                  <a:pt x="70243" y="30687"/>
                  <a:pt x="70211" y="30687"/>
                </a:cubicBezTo>
                <a:cubicBezTo>
                  <a:pt x="70148" y="30624"/>
                  <a:pt x="70021" y="30497"/>
                  <a:pt x="69926" y="30402"/>
                </a:cubicBezTo>
                <a:cubicBezTo>
                  <a:pt x="69736" y="30244"/>
                  <a:pt x="69451" y="30149"/>
                  <a:pt x="69356" y="30022"/>
                </a:cubicBezTo>
                <a:cubicBezTo>
                  <a:pt x="69356" y="30022"/>
                  <a:pt x="69356" y="30022"/>
                  <a:pt x="69356" y="29991"/>
                </a:cubicBezTo>
                <a:cubicBezTo>
                  <a:pt x="69356" y="29927"/>
                  <a:pt x="69388" y="29832"/>
                  <a:pt x="69419" y="29706"/>
                </a:cubicBezTo>
                <a:cubicBezTo>
                  <a:pt x="69483" y="29611"/>
                  <a:pt x="69514" y="29484"/>
                  <a:pt x="69514" y="29357"/>
                </a:cubicBezTo>
                <a:cubicBezTo>
                  <a:pt x="69514" y="29326"/>
                  <a:pt x="69514" y="29262"/>
                  <a:pt x="69483" y="29231"/>
                </a:cubicBezTo>
                <a:cubicBezTo>
                  <a:pt x="69419" y="29104"/>
                  <a:pt x="69293" y="29104"/>
                  <a:pt x="69166" y="29104"/>
                </a:cubicBezTo>
                <a:cubicBezTo>
                  <a:pt x="69071" y="29104"/>
                  <a:pt x="68976" y="29104"/>
                  <a:pt x="68881" y="29136"/>
                </a:cubicBezTo>
                <a:lnTo>
                  <a:pt x="68786" y="29136"/>
                </a:lnTo>
                <a:cubicBezTo>
                  <a:pt x="68786" y="29136"/>
                  <a:pt x="68786" y="29167"/>
                  <a:pt x="68754" y="29167"/>
                </a:cubicBezTo>
                <a:cubicBezTo>
                  <a:pt x="68754" y="29136"/>
                  <a:pt x="68723" y="29104"/>
                  <a:pt x="68691" y="29041"/>
                </a:cubicBezTo>
                <a:cubicBezTo>
                  <a:pt x="68628" y="29009"/>
                  <a:pt x="68564" y="28914"/>
                  <a:pt x="68469" y="28914"/>
                </a:cubicBezTo>
                <a:cubicBezTo>
                  <a:pt x="68374" y="28914"/>
                  <a:pt x="68343" y="28977"/>
                  <a:pt x="68311" y="29009"/>
                </a:cubicBezTo>
                <a:cubicBezTo>
                  <a:pt x="68311" y="29072"/>
                  <a:pt x="68279" y="29136"/>
                  <a:pt x="68279" y="29199"/>
                </a:cubicBezTo>
                <a:cubicBezTo>
                  <a:pt x="68247" y="29167"/>
                  <a:pt x="68216" y="29104"/>
                  <a:pt x="68152" y="29041"/>
                </a:cubicBezTo>
                <a:cubicBezTo>
                  <a:pt x="68152" y="29041"/>
                  <a:pt x="68121" y="29009"/>
                  <a:pt x="68121" y="29009"/>
                </a:cubicBezTo>
                <a:cubicBezTo>
                  <a:pt x="68089" y="28977"/>
                  <a:pt x="68089" y="28946"/>
                  <a:pt x="68026" y="28946"/>
                </a:cubicBezTo>
                <a:cubicBezTo>
                  <a:pt x="67962" y="28946"/>
                  <a:pt x="67931" y="29009"/>
                  <a:pt x="67931" y="29041"/>
                </a:cubicBezTo>
                <a:cubicBezTo>
                  <a:pt x="67931" y="29072"/>
                  <a:pt x="67931" y="29072"/>
                  <a:pt x="67931" y="29104"/>
                </a:cubicBezTo>
                <a:cubicBezTo>
                  <a:pt x="67931" y="29136"/>
                  <a:pt x="67931" y="29167"/>
                  <a:pt x="67931" y="29199"/>
                </a:cubicBezTo>
                <a:cubicBezTo>
                  <a:pt x="67931" y="29294"/>
                  <a:pt x="67899" y="29357"/>
                  <a:pt x="67867" y="29421"/>
                </a:cubicBezTo>
                <a:cubicBezTo>
                  <a:pt x="67772" y="29516"/>
                  <a:pt x="67741" y="29579"/>
                  <a:pt x="67709" y="29642"/>
                </a:cubicBezTo>
                <a:cubicBezTo>
                  <a:pt x="67709" y="29706"/>
                  <a:pt x="67709" y="29737"/>
                  <a:pt x="67646" y="29832"/>
                </a:cubicBezTo>
                <a:cubicBezTo>
                  <a:pt x="67646" y="29896"/>
                  <a:pt x="67614" y="29896"/>
                  <a:pt x="67614" y="29896"/>
                </a:cubicBezTo>
                <a:lnTo>
                  <a:pt x="67614" y="29927"/>
                </a:lnTo>
                <a:cubicBezTo>
                  <a:pt x="67614" y="29927"/>
                  <a:pt x="67487" y="29864"/>
                  <a:pt x="67424" y="29706"/>
                </a:cubicBezTo>
                <a:cubicBezTo>
                  <a:pt x="67329" y="29611"/>
                  <a:pt x="67266" y="29547"/>
                  <a:pt x="67171" y="29547"/>
                </a:cubicBezTo>
                <a:cubicBezTo>
                  <a:pt x="67012" y="29547"/>
                  <a:pt x="66949" y="29674"/>
                  <a:pt x="66917" y="29674"/>
                </a:cubicBezTo>
                <a:cubicBezTo>
                  <a:pt x="66791" y="29769"/>
                  <a:pt x="66759" y="29896"/>
                  <a:pt x="66696" y="30022"/>
                </a:cubicBezTo>
                <a:cubicBezTo>
                  <a:pt x="66664" y="30149"/>
                  <a:pt x="66632" y="30276"/>
                  <a:pt x="66601" y="30307"/>
                </a:cubicBezTo>
                <a:cubicBezTo>
                  <a:pt x="66601" y="30339"/>
                  <a:pt x="66474" y="30371"/>
                  <a:pt x="66379" y="30434"/>
                </a:cubicBezTo>
                <a:cubicBezTo>
                  <a:pt x="66252" y="30497"/>
                  <a:pt x="66157" y="30529"/>
                  <a:pt x="66062" y="30624"/>
                </a:cubicBezTo>
                <a:cubicBezTo>
                  <a:pt x="65999" y="30719"/>
                  <a:pt x="65967" y="30877"/>
                  <a:pt x="65936" y="31004"/>
                </a:cubicBezTo>
                <a:cubicBezTo>
                  <a:pt x="65936" y="31099"/>
                  <a:pt x="65904" y="31194"/>
                  <a:pt x="65904" y="31257"/>
                </a:cubicBezTo>
                <a:cubicBezTo>
                  <a:pt x="65872" y="31257"/>
                  <a:pt x="65809" y="31289"/>
                  <a:pt x="65714" y="31289"/>
                </a:cubicBezTo>
                <a:cubicBezTo>
                  <a:pt x="65619" y="31289"/>
                  <a:pt x="65492" y="31321"/>
                  <a:pt x="65429" y="31384"/>
                </a:cubicBezTo>
                <a:cubicBezTo>
                  <a:pt x="65397" y="31416"/>
                  <a:pt x="65334" y="31447"/>
                  <a:pt x="65271" y="31447"/>
                </a:cubicBezTo>
                <a:cubicBezTo>
                  <a:pt x="65207" y="31447"/>
                  <a:pt x="65112" y="31416"/>
                  <a:pt x="65017" y="31416"/>
                </a:cubicBezTo>
                <a:cubicBezTo>
                  <a:pt x="64922" y="31416"/>
                  <a:pt x="64891" y="31447"/>
                  <a:pt x="64827" y="31511"/>
                </a:cubicBezTo>
                <a:cubicBezTo>
                  <a:pt x="64606" y="31637"/>
                  <a:pt x="64321" y="31922"/>
                  <a:pt x="64226" y="32017"/>
                </a:cubicBezTo>
                <a:cubicBezTo>
                  <a:pt x="64099" y="32144"/>
                  <a:pt x="64067" y="32334"/>
                  <a:pt x="64067" y="32524"/>
                </a:cubicBezTo>
                <a:cubicBezTo>
                  <a:pt x="64067" y="32651"/>
                  <a:pt x="64067" y="32746"/>
                  <a:pt x="64131" y="32841"/>
                </a:cubicBezTo>
                <a:cubicBezTo>
                  <a:pt x="64162" y="32936"/>
                  <a:pt x="64257" y="33094"/>
                  <a:pt x="64257" y="33158"/>
                </a:cubicBezTo>
                <a:cubicBezTo>
                  <a:pt x="64194" y="33253"/>
                  <a:pt x="64162" y="33348"/>
                  <a:pt x="64162" y="33474"/>
                </a:cubicBezTo>
                <a:cubicBezTo>
                  <a:pt x="64162" y="33633"/>
                  <a:pt x="64194" y="33823"/>
                  <a:pt x="64352" y="33981"/>
                </a:cubicBezTo>
                <a:cubicBezTo>
                  <a:pt x="64479" y="34171"/>
                  <a:pt x="64479" y="34234"/>
                  <a:pt x="64479" y="34298"/>
                </a:cubicBezTo>
                <a:lnTo>
                  <a:pt x="64479" y="34361"/>
                </a:lnTo>
                <a:cubicBezTo>
                  <a:pt x="64479" y="34393"/>
                  <a:pt x="64479" y="34424"/>
                  <a:pt x="64479" y="34456"/>
                </a:cubicBezTo>
                <a:cubicBezTo>
                  <a:pt x="64511" y="34551"/>
                  <a:pt x="64542" y="34614"/>
                  <a:pt x="64606" y="34678"/>
                </a:cubicBezTo>
                <a:cubicBezTo>
                  <a:pt x="64637" y="34741"/>
                  <a:pt x="64701" y="34804"/>
                  <a:pt x="64764" y="34931"/>
                </a:cubicBezTo>
                <a:cubicBezTo>
                  <a:pt x="64796" y="34963"/>
                  <a:pt x="64796" y="34963"/>
                  <a:pt x="64796" y="34963"/>
                </a:cubicBezTo>
                <a:cubicBezTo>
                  <a:pt x="64796" y="34994"/>
                  <a:pt x="64732" y="35089"/>
                  <a:pt x="64669" y="35153"/>
                </a:cubicBezTo>
                <a:cubicBezTo>
                  <a:pt x="64574" y="35248"/>
                  <a:pt x="64479" y="35311"/>
                  <a:pt x="64447" y="35406"/>
                </a:cubicBezTo>
                <a:cubicBezTo>
                  <a:pt x="64416" y="35438"/>
                  <a:pt x="64416" y="35469"/>
                  <a:pt x="64416" y="35501"/>
                </a:cubicBezTo>
                <a:cubicBezTo>
                  <a:pt x="64447" y="35723"/>
                  <a:pt x="64606" y="35881"/>
                  <a:pt x="64701" y="36008"/>
                </a:cubicBezTo>
                <a:cubicBezTo>
                  <a:pt x="64796" y="36103"/>
                  <a:pt x="64891" y="36103"/>
                  <a:pt x="64986" y="36103"/>
                </a:cubicBezTo>
                <a:cubicBezTo>
                  <a:pt x="65112" y="36103"/>
                  <a:pt x="65271" y="36071"/>
                  <a:pt x="65397" y="36008"/>
                </a:cubicBezTo>
                <a:cubicBezTo>
                  <a:pt x="65492" y="35976"/>
                  <a:pt x="65587" y="35881"/>
                  <a:pt x="65651" y="35849"/>
                </a:cubicBezTo>
                <a:cubicBezTo>
                  <a:pt x="65746" y="35786"/>
                  <a:pt x="65809" y="35723"/>
                  <a:pt x="65841" y="35723"/>
                </a:cubicBezTo>
                <a:cubicBezTo>
                  <a:pt x="65872" y="35723"/>
                  <a:pt x="66031" y="35691"/>
                  <a:pt x="66189" y="35691"/>
                </a:cubicBezTo>
                <a:lnTo>
                  <a:pt x="66474" y="35691"/>
                </a:lnTo>
                <a:cubicBezTo>
                  <a:pt x="66506" y="35659"/>
                  <a:pt x="66537" y="35659"/>
                  <a:pt x="66537" y="35628"/>
                </a:cubicBezTo>
                <a:cubicBezTo>
                  <a:pt x="66537" y="35628"/>
                  <a:pt x="66727" y="35248"/>
                  <a:pt x="66854" y="35089"/>
                </a:cubicBezTo>
                <a:cubicBezTo>
                  <a:pt x="66886" y="35058"/>
                  <a:pt x="66917" y="35026"/>
                  <a:pt x="67012" y="35026"/>
                </a:cubicBezTo>
                <a:cubicBezTo>
                  <a:pt x="67076" y="35026"/>
                  <a:pt x="67139" y="35058"/>
                  <a:pt x="67202" y="35058"/>
                </a:cubicBezTo>
                <a:cubicBezTo>
                  <a:pt x="67266" y="35089"/>
                  <a:pt x="67297" y="35089"/>
                  <a:pt x="67297" y="35089"/>
                </a:cubicBezTo>
                <a:cubicBezTo>
                  <a:pt x="67308" y="35100"/>
                  <a:pt x="67319" y="35103"/>
                  <a:pt x="67329" y="35103"/>
                </a:cubicBezTo>
                <a:cubicBezTo>
                  <a:pt x="67350" y="35103"/>
                  <a:pt x="67371" y="35089"/>
                  <a:pt x="67392" y="35089"/>
                </a:cubicBezTo>
                <a:cubicBezTo>
                  <a:pt x="67392" y="35089"/>
                  <a:pt x="67392" y="35089"/>
                  <a:pt x="67424" y="35058"/>
                </a:cubicBezTo>
                <a:cubicBezTo>
                  <a:pt x="67487" y="35026"/>
                  <a:pt x="67646" y="34931"/>
                  <a:pt x="67962" y="34836"/>
                </a:cubicBezTo>
                <a:cubicBezTo>
                  <a:pt x="68057" y="34804"/>
                  <a:pt x="68121" y="34804"/>
                  <a:pt x="68152" y="34804"/>
                </a:cubicBezTo>
                <a:lnTo>
                  <a:pt x="68184" y="34804"/>
                </a:lnTo>
                <a:cubicBezTo>
                  <a:pt x="68184" y="34836"/>
                  <a:pt x="68216" y="34963"/>
                  <a:pt x="68343" y="35026"/>
                </a:cubicBezTo>
                <a:cubicBezTo>
                  <a:pt x="68533" y="35089"/>
                  <a:pt x="68754" y="35153"/>
                  <a:pt x="68849" y="35248"/>
                </a:cubicBezTo>
                <a:cubicBezTo>
                  <a:pt x="68849" y="35248"/>
                  <a:pt x="68849" y="35279"/>
                  <a:pt x="68881" y="35311"/>
                </a:cubicBezTo>
                <a:cubicBezTo>
                  <a:pt x="68881" y="35438"/>
                  <a:pt x="68818" y="35564"/>
                  <a:pt x="68786" y="35691"/>
                </a:cubicBezTo>
                <a:cubicBezTo>
                  <a:pt x="68786" y="35691"/>
                  <a:pt x="68786" y="35691"/>
                  <a:pt x="68786" y="35723"/>
                </a:cubicBezTo>
                <a:cubicBezTo>
                  <a:pt x="68786" y="35786"/>
                  <a:pt x="68849" y="35849"/>
                  <a:pt x="68881" y="35849"/>
                </a:cubicBezTo>
                <a:cubicBezTo>
                  <a:pt x="68913" y="35881"/>
                  <a:pt x="68944" y="35881"/>
                  <a:pt x="69008" y="35881"/>
                </a:cubicBezTo>
                <a:cubicBezTo>
                  <a:pt x="69071" y="35881"/>
                  <a:pt x="69134" y="35849"/>
                  <a:pt x="69198" y="35849"/>
                </a:cubicBezTo>
                <a:cubicBezTo>
                  <a:pt x="69229" y="35818"/>
                  <a:pt x="69324" y="35786"/>
                  <a:pt x="69324" y="35659"/>
                </a:cubicBezTo>
                <a:cubicBezTo>
                  <a:pt x="69324" y="35596"/>
                  <a:pt x="69388" y="35533"/>
                  <a:pt x="69546" y="35406"/>
                </a:cubicBezTo>
                <a:lnTo>
                  <a:pt x="69546" y="35406"/>
                </a:lnTo>
                <a:cubicBezTo>
                  <a:pt x="69514" y="35438"/>
                  <a:pt x="69514" y="35501"/>
                  <a:pt x="69514" y="35533"/>
                </a:cubicBezTo>
                <a:cubicBezTo>
                  <a:pt x="69514" y="35596"/>
                  <a:pt x="69546" y="35659"/>
                  <a:pt x="69546" y="35754"/>
                </a:cubicBezTo>
                <a:cubicBezTo>
                  <a:pt x="69578" y="35786"/>
                  <a:pt x="69578" y="35786"/>
                  <a:pt x="69609" y="35818"/>
                </a:cubicBezTo>
                <a:cubicBezTo>
                  <a:pt x="69609" y="35849"/>
                  <a:pt x="69641" y="35881"/>
                  <a:pt x="69704" y="35881"/>
                </a:cubicBezTo>
                <a:cubicBezTo>
                  <a:pt x="69736" y="35849"/>
                  <a:pt x="69768" y="35849"/>
                  <a:pt x="69799" y="35818"/>
                </a:cubicBezTo>
                <a:cubicBezTo>
                  <a:pt x="69799" y="35849"/>
                  <a:pt x="69831" y="35881"/>
                  <a:pt x="69831" y="35913"/>
                </a:cubicBezTo>
                <a:cubicBezTo>
                  <a:pt x="69831" y="35976"/>
                  <a:pt x="69894" y="36008"/>
                  <a:pt x="69926" y="36008"/>
                </a:cubicBezTo>
                <a:cubicBezTo>
                  <a:pt x="69958" y="36039"/>
                  <a:pt x="69989" y="36071"/>
                  <a:pt x="70021" y="36103"/>
                </a:cubicBezTo>
                <a:cubicBezTo>
                  <a:pt x="70053" y="36134"/>
                  <a:pt x="70084" y="36166"/>
                  <a:pt x="70084" y="36229"/>
                </a:cubicBezTo>
                <a:cubicBezTo>
                  <a:pt x="70084" y="36324"/>
                  <a:pt x="70084" y="36451"/>
                  <a:pt x="70084" y="36514"/>
                </a:cubicBezTo>
                <a:cubicBezTo>
                  <a:pt x="70084" y="36578"/>
                  <a:pt x="70116" y="36673"/>
                  <a:pt x="70179" y="36736"/>
                </a:cubicBezTo>
                <a:cubicBezTo>
                  <a:pt x="70243" y="36768"/>
                  <a:pt x="70274" y="36768"/>
                  <a:pt x="70306" y="36768"/>
                </a:cubicBezTo>
                <a:cubicBezTo>
                  <a:pt x="70433" y="36800"/>
                  <a:pt x="70559" y="36831"/>
                  <a:pt x="70623" y="36990"/>
                </a:cubicBezTo>
                <a:cubicBezTo>
                  <a:pt x="70686" y="37085"/>
                  <a:pt x="70749" y="37180"/>
                  <a:pt x="70844" y="37180"/>
                </a:cubicBezTo>
                <a:cubicBezTo>
                  <a:pt x="70939" y="37180"/>
                  <a:pt x="71003" y="37116"/>
                  <a:pt x="71034" y="37053"/>
                </a:cubicBezTo>
                <a:cubicBezTo>
                  <a:pt x="71066" y="36990"/>
                  <a:pt x="71098" y="36926"/>
                  <a:pt x="71098" y="36895"/>
                </a:cubicBezTo>
                <a:cubicBezTo>
                  <a:pt x="71161" y="36895"/>
                  <a:pt x="71319" y="37021"/>
                  <a:pt x="71351" y="37053"/>
                </a:cubicBezTo>
                <a:cubicBezTo>
                  <a:pt x="71383" y="37085"/>
                  <a:pt x="71446" y="37116"/>
                  <a:pt x="71478" y="37116"/>
                </a:cubicBezTo>
                <a:cubicBezTo>
                  <a:pt x="71604" y="37116"/>
                  <a:pt x="71636" y="37053"/>
                  <a:pt x="71731" y="36958"/>
                </a:cubicBezTo>
                <a:cubicBezTo>
                  <a:pt x="71826" y="36895"/>
                  <a:pt x="71921" y="36831"/>
                  <a:pt x="72048" y="36800"/>
                </a:cubicBezTo>
                <a:cubicBezTo>
                  <a:pt x="72174" y="36768"/>
                  <a:pt x="72238" y="36736"/>
                  <a:pt x="72301" y="36704"/>
                </a:cubicBezTo>
                <a:cubicBezTo>
                  <a:pt x="72364" y="36641"/>
                  <a:pt x="72364" y="36609"/>
                  <a:pt x="72396" y="36546"/>
                </a:cubicBezTo>
                <a:cubicBezTo>
                  <a:pt x="72491" y="36356"/>
                  <a:pt x="72554" y="35976"/>
                  <a:pt x="72713" y="35723"/>
                </a:cubicBezTo>
                <a:cubicBezTo>
                  <a:pt x="72871" y="35406"/>
                  <a:pt x="73125" y="34899"/>
                  <a:pt x="73125" y="34456"/>
                </a:cubicBezTo>
                <a:cubicBezTo>
                  <a:pt x="73125" y="34076"/>
                  <a:pt x="73125" y="33189"/>
                  <a:pt x="72871" y="32714"/>
                </a:cubicBezTo>
                <a:cubicBezTo>
                  <a:pt x="72776" y="32493"/>
                  <a:pt x="72649" y="32303"/>
                  <a:pt x="72523" y="32113"/>
                </a:cubicBezTo>
                <a:cubicBezTo>
                  <a:pt x="72396" y="31954"/>
                  <a:pt x="72301" y="31796"/>
                  <a:pt x="72333" y="31732"/>
                </a:cubicBezTo>
                <a:lnTo>
                  <a:pt x="72333" y="31701"/>
                </a:lnTo>
                <a:cubicBezTo>
                  <a:pt x="72333" y="31637"/>
                  <a:pt x="72269" y="31542"/>
                  <a:pt x="72238" y="31511"/>
                </a:cubicBezTo>
                <a:cubicBezTo>
                  <a:pt x="72079" y="31384"/>
                  <a:pt x="71889" y="31352"/>
                  <a:pt x="71794" y="31257"/>
                </a:cubicBezTo>
                <a:cubicBezTo>
                  <a:pt x="71731" y="31226"/>
                  <a:pt x="71699" y="31067"/>
                  <a:pt x="71636" y="30877"/>
                </a:cubicBezTo>
                <a:cubicBezTo>
                  <a:pt x="71604" y="30687"/>
                  <a:pt x="71573" y="30497"/>
                  <a:pt x="71541" y="30339"/>
                </a:cubicBezTo>
                <a:cubicBezTo>
                  <a:pt x="71414" y="30022"/>
                  <a:pt x="71224" y="29801"/>
                  <a:pt x="71034" y="29547"/>
                </a:cubicBezTo>
                <a:cubicBezTo>
                  <a:pt x="70971" y="29452"/>
                  <a:pt x="70908" y="29231"/>
                  <a:pt x="70844" y="29072"/>
                </a:cubicBezTo>
                <a:cubicBezTo>
                  <a:pt x="70813" y="28977"/>
                  <a:pt x="70813" y="28914"/>
                  <a:pt x="70781" y="28851"/>
                </a:cubicBezTo>
                <a:cubicBezTo>
                  <a:pt x="70781" y="28819"/>
                  <a:pt x="70749" y="28787"/>
                  <a:pt x="70749" y="28756"/>
                </a:cubicBezTo>
                <a:cubicBezTo>
                  <a:pt x="70749" y="28756"/>
                  <a:pt x="70718" y="28724"/>
                  <a:pt x="70718" y="28724"/>
                </a:cubicBezTo>
                <a:cubicBezTo>
                  <a:pt x="70813" y="28661"/>
                  <a:pt x="70844" y="28534"/>
                  <a:pt x="70908" y="28439"/>
                </a:cubicBezTo>
                <a:cubicBezTo>
                  <a:pt x="70971" y="28312"/>
                  <a:pt x="71034" y="28154"/>
                  <a:pt x="71066" y="28122"/>
                </a:cubicBezTo>
                <a:cubicBezTo>
                  <a:pt x="71066" y="28122"/>
                  <a:pt x="71193" y="28059"/>
                  <a:pt x="71288" y="28059"/>
                </a:cubicBezTo>
                <a:cubicBezTo>
                  <a:pt x="71319" y="28059"/>
                  <a:pt x="71351" y="28059"/>
                  <a:pt x="71383" y="28091"/>
                </a:cubicBezTo>
                <a:cubicBezTo>
                  <a:pt x="71383" y="28091"/>
                  <a:pt x="71383" y="28091"/>
                  <a:pt x="71414" y="28122"/>
                </a:cubicBezTo>
                <a:cubicBezTo>
                  <a:pt x="71446" y="28344"/>
                  <a:pt x="71573" y="28597"/>
                  <a:pt x="71826" y="28756"/>
                </a:cubicBezTo>
                <a:cubicBezTo>
                  <a:pt x="71984" y="28882"/>
                  <a:pt x="72174" y="28977"/>
                  <a:pt x="72333" y="29009"/>
                </a:cubicBezTo>
                <a:cubicBezTo>
                  <a:pt x="72364" y="29009"/>
                  <a:pt x="72459" y="28946"/>
                  <a:pt x="72491" y="28851"/>
                </a:cubicBezTo>
                <a:cubicBezTo>
                  <a:pt x="72491" y="28851"/>
                  <a:pt x="72491" y="28819"/>
                  <a:pt x="72491" y="28819"/>
                </a:cubicBezTo>
                <a:cubicBezTo>
                  <a:pt x="72491" y="28724"/>
                  <a:pt x="72459" y="28566"/>
                  <a:pt x="72396" y="28439"/>
                </a:cubicBezTo>
                <a:cubicBezTo>
                  <a:pt x="72333" y="28281"/>
                  <a:pt x="72269" y="28154"/>
                  <a:pt x="72143" y="28091"/>
                </a:cubicBezTo>
                <a:cubicBezTo>
                  <a:pt x="72111" y="28059"/>
                  <a:pt x="72016" y="27964"/>
                  <a:pt x="71921" y="27837"/>
                </a:cubicBezTo>
                <a:cubicBezTo>
                  <a:pt x="71858" y="27711"/>
                  <a:pt x="71794" y="27552"/>
                  <a:pt x="71794" y="27521"/>
                </a:cubicBezTo>
                <a:cubicBezTo>
                  <a:pt x="71794" y="27394"/>
                  <a:pt x="71699" y="27299"/>
                  <a:pt x="71636" y="27267"/>
                </a:cubicBezTo>
                <a:cubicBezTo>
                  <a:pt x="71541" y="27204"/>
                  <a:pt x="71478" y="27172"/>
                  <a:pt x="71414" y="27109"/>
                </a:cubicBezTo>
                <a:cubicBezTo>
                  <a:pt x="71351" y="27045"/>
                  <a:pt x="71224" y="26634"/>
                  <a:pt x="70876" y="26539"/>
                </a:cubicBezTo>
                <a:cubicBezTo>
                  <a:pt x="70623" y="26475"/>
                  <a:pt x="70591" y="26380"/>
                  <a:pt x="70243" y="26190"/>
                </a:cubicBezTo>
                <a:cubicBezTo>
                  <a:pt x="70053" y="26064"/>
                  <a:pt x="69768" y="26000"/>
                  <a:pt x="69514" y="26000"/>
                </a:cubicBezTo>
                <a:cubicBezTo>
                  <a:pt x="69419" y="26000"/>
                  <a:pt x="69356" y="26000"/>
                  <a:pt x="69293" y="26032"/>
                </a:cubicBezTo>
                <a:cubicBezTo>
                  <a:pt x="69261" y="26032"/>
                  <a:pt x="69229" y="26032"/>
                  <a:pt x="69198" y="26064"/>
                </a:cubicBezTo>
                <a:cubicBezTo>
                  <a:pt x="69166" y="26064"/>
                  <a:pt x="69166" y="26064"/>
                  <a:pt x="69166" y="26095"/>
                </a:cubicBezTo>
                <a:cubicBezTo>
                  <a:pt x="69134" y="26064"/>
                  <a:pt x="69071" y="26032"/>
                  <a:pt x="69008" y="26000"/>
                </a:cubicBezTo>
                <a:cubicBezTo>
                  <a:pt x="68881" y="25937"/>
                  <a:pt x="68786" y="25937"/>
                  <a:pt x="68691" y="25937"/>
                </a:cubicBezTo>
                <a:cubicBezTo>
                  <a:pt x="68659" y="25937"/>
                  <a:pt x="68659" y="25937"/>
                  <a:pt x="68628" y="25905"/>
                </a:cubicBezTo>
                <a:cubicBezTo>
                  <a:pt x="68596" y="25779"/>
                  <a:pt x="68501" y="25684"/>
                  <a:pt x="68374" y="25684"/>
                </a:cubicBezTo>
                <a:close/>
                <a:moveTo>
                  <a:pt x="71984" y="37306"/>
                </a:moveTo>
                <a:cubicBezTo>
                  <a:pt x="71858" y="37306"/>
                  <a:pt x="71794" y="37401"/>
                  <a:pt x="71699" y="37465"/>
                </a:cubicBezTo>
                <a:cubicBezTo>
                  <a:pt x="71636" y="37496"/>
                  <a:pt x="71604" y="37528"/>
                  <a:pt x="71573" y="37528"/>
                </a:cubicBezTo>
                <a:cubicBezTo>
                  <a:pt x="71573" y="37560"/>
                  <a:pt x="71541" y="37560"/>
                  <a:pt x="71541" y="37560"/>
                </a:cubicBezTo>
                <a:cubicBezTo>
                  <a:pt x="71446" y="37528"/>
                  <a:pt x="71256" y="37465"/>
                  <a:pt x="71256" y="37465"/>
                </a:cubicBezTo>
                <a:cubicBezTo>
                  <a:pt x="71240" y="37449"/>
                  <a:pt x="71216" y="37441"/>
                  <a:pt x="71193" y="37441"/>
                </a:cubicBezTo>
                <a:cubicBezTo>
                  <a:pt x="71169" y="37441"/>
                  <a:pt x="71145" y="37449"/>
                  <a:pt x="71129" y="37465"/>
                </a:cubicBezTo>
                <a:cubicBezTo>
                  <a:pt x="71098" y="37528"/>
                  <a:pt x="71066" y="37623"/>
                  <a:pt x="71066" y="37686"/>
                </a:cubicBezTo>
                <a:cubicBezTo>
                  <a:pt x="71066" y="37813"/>
                  <a:pt x="71161" y="37876"/>
                  <a:pt x="71193" y="37908"/>
                </a:cubicBezTo>
                <a:cubicBezTo>
                  <a:pt x="71256" y="37971"/>
                  <a:pt x="71288" y="38003"/>
                  <a:pt x="71288" y="38035"/>
                </a:cubicBezTo>
                <a:lnTo>
                  <a:pt x="71288" y="38066"/>
                </a:lnTo>
                <a:cubicBezTo>
                  <a:pt x="71256" y="38098"/>
                  <a:pt x="71256" y="38098"/>
                  <a:pt x="71256" y="38130"/>
                </a:cubicBezTo>
                <a:cubicBezTo>
                  <a:pt x="71256" y="38225"/>
                  <a:pt x="71288" y="38288"/>
                  <a:pt x="71351" y="38320"/>
                </a:cubicBezTo>
                <a:cubicBezTo>
                  <a:pt x="71414" y="38351"/>
                  <a:pt x="71478" y="38351"/>
                  <a:pt x="71509" y="38351"/>
                </a:cubicBezTo>
                <a:cubicBezTo>
                  <a:pt x="71636" y="38351"/>
                  <a:pt x="71731" y="38320"/>
                  <a:pt x="71794" y="38288"/>
                </a:cubicBezTo>
                <a:cubicBezTo>
                  <a:pt x="71858" y="38256"/>
                  <a:pt x="71889" y="38225"/>
                  <a:pt x="71921" y="38161"/>
                </a:cubicBezTo>
                <a:cubicBezTo>
                  <a:pt x="72016" y="37971"/>
                  <a:pt x="72143" y="37686"/>
                  <a:pt x="72143" y="37496"/>
                </a:cubicBezTo>
                <a:cubicBezTo>
                  <a:pt x="72143" y="37465"/>
                  <a:pt x="72143" y="37433"/>
                  <a:pt x="72111" y="37433"/>
                </a:cubicBezTo>
                <a:cubicBezTo>
                  <a:pt x="72111" y="37370"/>
                  <a:pt x="72048" y="37306"/>
                  <a:pt x="71984" y="37306"/>
                </a:cubicBezTo>
                <a:close/>
                <a:moveTo>
                  <a:pt x="77748" y="35659"/>
                </a:moveTo>
                <a:cubicBezTo>
                  <a:pt x="77685" y="35659"/>
                  <a:pt x="77653" y="35691"/>
                  <a:pt x="77622" y="35723"/>
                </a:cubicBezTo>
                <a:cubicBezTo>
                  <a:pt x="77527" y="35754"/>
                  <a:pt x="77527" y="35849"/>
                  <a:pt x="77527" y="35913"/>
                </a:cubicBezTo>
                <a:cubicBezTo>
                  <a:pt x="77527" y="36039"/>
                  <a:pt x="77590" y="36198"/>
                  <a:pt x="77653" y="36293"/>
                </a:cubicBezTo>
                <a:cubicBezTo>
                  <a:pt x="77685" y="36293"/>
                  <a:pt x="77717" y="36388"/>
                  <a:pt x="77717" y="36451"/>
                </a:cubicBezTo>
                <a:cubicBezTo>
                  <a:pt x="77717" y="36546"/>
                  <a:pt x="77748" y="36641"/>
                  <a:pt x="77748" y="36673"/>
                </a:cubicBezTo>
                <a:lnTo>
                  <a:pt x="77748" y="36736"/>
                </a:lnTo>
                <a:cubicBezTo>
                  <a:pt x="77717" y="36736"/>
                  <a:pt x="77685" y="36768"/>
                  <a:pt x="77622" y="36831"/>
                </a:cubicBezTo>
                <a:cubicBezTo>
                  <a:pt x="77590" y="36863"/>
                  <a:pt x="77527" y="36895"/>
                  <a:pt x="77495" y="37021"/>
                </a:cubicBezTo>
                <a:cubicBezTo>
                  <a:pt x="77495" y="37085"/>
                  <a:pt x="77527" y="37148"/>
                  <a:pt x="77590" y="37180"/>
                </a:cubicBezTo>
                <a:cubicBezTo>
                  <a:pt x="77685" y="37275"/>
                  <a:pt x="77812" y="37275"/>
                  <a:pt x="77907" y="37275"/>
                </a:cubicBezTo>
                <a:lnTo>
                  <a:pt x="77938" y="37275"/>
                </a:lnTo>
                <a:cubicBezTo>
                  <a:pt x="77907" y="37338"/>
                  <a:pt x="77843" y="37433"/>
                  <a:pt x="77843" y="37528"/>
                </a:cubicBezTo>
                <a:cubicBezTo>
                  <a:pt x="77812" y="37496"/>
                  <a:pt x="77780" y="37465"/>
                  <a:pt x="77748" y="37433"/>
                </a:cubicBezTo>
                <a:cubicBezTo>
                  <a:pt x="77717" y="37370"/>
                  <a:pt x="77685" y="37338"/>
                  <a:pt x="77653" y="37306"/>
                </a:cubicBezTo>
                <a:cubicBezTo>
                  <a:pt x="77622" y="37275"/>
                  <a:pt x="77590" y="37243"/>
                  <a:pt x="77527" y="37243"/>
                </a:cubicBezTo>
                <a:cubicBezTo>
                  <a:pt x="77495" y="37243"/>
                  <a:pt x="77400" y="37306"/>
                  <a:pt x="77400" y="37338"/>
                </a:cubicBezTo>
                <a:cubicBezTo>
                  <a:pt x="77400" y="37338"/>
                  <a:pt x="77400" y="37370"/>
                  <a:pt x="77337" y="37401"/>
                </a:cubicBezTo>
                <a:cubicBezTo>
                  <a:pt x="77273" y="37433"/>
                  <a:pt x="77210" y="37465"/>
                  <a:pt x="77147" y="37560"/>
                </a:cubicBezTo>
                <a:cubicBezTo>
                  <a:pt x="77051" y="37623"/>
                  <a:pt x="77051" y="37718"/>
                  <a:pt x="77020" y="37750"/>
                </a:cubicBezTo>
                <a:cubicBezTo>
                  <a:pt x="77020" y="37781"/>
                  <a:pt x="76988" y="37845"/>
                  <a:pt x="76830" y="37940"/>
                </a:cubicBezTo>
                <a:cubicBezTo>
                  <a:pt x="76513" y="38193"/>
                  <a:pt x="76101" y="38446"/>
                  <a:pt x="76006" y="38731"/>
                </a:cubicBezTo>
                <a:cubicBezTo>
                  <a:pt x="75975" y="38795"/>
                  <a:pt x="75975" y="38826"/>
                  <a:pt x="75975" y="38890"/>
                </a:cubicBezTo>
                <a:cubicBezTo>
                  <a:pt x="75975" y="38985"/>
                  <a:pt x="76038" y="39080"/>
                  <a:pt x="76133" y="39143"/>
                </a:cubicBezTo>
                <a:cubicBezTo>
                  <a:pt x="76228" y="39206"/>
                  <a:pt x="76323" y="39238"/>
                  <a:pt x="76481" y="39238"/>
                </a:cubicBezTo>
                <a:cubicBezTo>
                  <a:pt x="76576" y="39238"/>
                  <a:pt x="76640" y="39270"/>
                  <a:pt x="76703" y="39270"/>
                </a:cubicBezTo>
                <a:cubicBezTo>
                  <a:pt x="76766" y="39270"/>
                  <a:pt x="76830" y="39238"/>
                  <a:pt x="76861" y="39206"/>
                </a:cubicBezTo>
                <a:cubicBezTo>
                  <a:pt x="76893" y="39143"/>
                  <a:pt x="76925" y="39111"/>
                  <a:pt x="76988" y="39016"/>
                </a:cubicBezTo>
                <a:cubicBezTo>
                  <a:pt x="77178" y="38731"/>
                  <a:pt x="77368" y="38573"/>
                  <a:pt x="77622" y="38320"/>
                </a:cubicBezTo>
                <a:cubicBezTo>
                  <a:pt x="77843" y="38098"/>
                  <a:pt x="77875" y="37781"/>
                  <a:pt x="77875" y="37686"/>
                </a:cubicBezTo>
                <a:cubicBezTo>
                  <a:pt x="77907" y="37718"/>
                  <a:pt x="77938" y="37718"/>
                  <a:pt x="78002" y="37750"/>
                </a:cubicBezTo>
                <a:lnTo>
                  <a:pt x="78065" y="37750"/>
                </a:lnTo>
                <a:cubicBezTo>
                  <a:pt x="78192" y="37750"/>
                  <a:pt x="78255" y="37655"/>
                  <a:pt x="78287" y="37591"/>
                </a:cubicBezTo>
                <a:cubicBezTo>
                  <a:pt x="78350" y="37496"/>
                  <a:pt x="78382" y="37401"/>
                  <a:pt x="78413" y="37338"/>
                </a:cubicBezTo>
                <a:cubicBezTo>
                  <a:pt x="78477" y="37180"/>
                  <a:pt x="78540" y="37053"/>
                  <a:pt x="78635" y="36990"/>
                </a:cubicBezTo>
                <a:cubicBezTo>
                  <a:pt x="78698" y="36926"/>
                  <a:pt x="78730" y="36831"/>
                  <a:pt x="78730" y="36768"/>
                </a:cubicBezTo>
                <a:cubicBezTo>
                  <a:pt x="78730" y="36704"/>
                  <a:pt x="78698" y="36641"/>
                  <a:pt x="78667" y="36578"/>
                </a:cubicBezTo>
                <a:cubicBezTo>
                  <a:pt x="78635" y="36514"/>
                  <a:pt x="78603" y="36451"/>
                  <a:pt x="78508" y="36451"/>
                </a:cubicBezTo>
                <a:cubicBezTo>
                  <a:pt x="78445" y="36451"/>
                  <a:pt x="78413" y="36483"/>
                  <a:pt x="78382" y="36483"/>
                </a:cubicBezTo>
                <a:cubicBezTo>
                  <a:pt x="78382" y="36514"/>
                  <a:pt x="78382" y="36514"/>
                  <a:pt x="78350" y="36514"/>
                </a:cubicBezTo>
                <a:cubicBezTo>
                  <a:pt x="78350" y="36514"/>
                  <a:pt x="78318" y="36514"/>
                  <a:pt x="78287" y="36483"/>
                </a:cubicBezTo>
                <a:cubicBezTo>
                  <a:pt x="78192" y="36419"/>
                  <a:pt x="78160" y="36388"/>
                  <a:pt x="78160" y="36388"/>
                </a:cubicBezTo>
                <a:cubicBezTo>
                  <a:pt x="78160" y="36356"/>
                  <a:pt x="78128" y="36324"/>
                  <a:pt x="78065" y="36198"/>
                </a:cubicBezTo>
                <a:cubicBezTo>
                  <a:pt x="78033" y="36103"/>
                  <a:pt x="78002" y="36008"/>
                  <a:pt x="77970" y="35881"/>
                </a:cubicBezTo>
                <a:cubicBezTo>
                  <a:pt x="77938" y="35849"/>
                  <a:pt x="77907" y="35786"/>
                  <a:pt x="77875" y="35754"/>
                </a:cubicBezTo>
                <a:cubicBezTo>
                  <a:pt x="77843" y="35723"/>
                  <a:pt x="77812" y="35659"/>
                  <a:pt x="77748" y="35659"/>
                </a:cubicBezTo>
                <a:close/>
                <a:moveTo>
                  <a:pt x="14505" y="3040"/>
                </a:moveTo>
                <a:cubicBezTo>
                  <a:pt x="14283" y="3072"/>
                  <a:pt x="14093" y="3262"/>
                  <a:pt x="13903" y="3325"/>
                </a:cubicBezTo>
                <a:cubicBezTo>
                  <a:pt x="13808" y="3389"/>
                  <a:pt x="13745" y="3484"/>
                  <a:pt x="13745" y="3579"/>
                </a:cubicBezTo>
                <a:cubicBezTo>
                  <a:pt x="13745" y="3674"/>
                  <a:pt x="13777" y="3737"/>
                  <a:pt x="13872" y="3769"/>
                </a:cubicBezTo>
                <a:lnTo>
                  <a:pt x="13650" y="3769"/>
                </a:lnTo>
                <a:cubicBezTo>
                  <a:pt x="13555" y="3737"/>
                  <a:pt x="13492" y="3737"/>
                  <a:pt x="13428" y="3706"/>
                </a:cubicBezTo>
                <a:lnTo>
                  <a:pt x="13397" y="3706"/>
                </a:lnTo>
                <a:cubicBezTo>
                  <a:pt x="13365" y="3579"/>
                  <a:pt x="13207" y="3420"/>
                  <a:pt x="12985" y="3420"/>
                </a:cubicBezTo>
                <a:lnTo>
                  <a:pt x="12890" y="3420"/>
                </a:lnTo>
                <a:cubicBezTo>
                  <a:pt x="12732" y="3452"/>
                  <a:pt x="12542" y="3515"/>
                  <a:pt x="12383" y="3579"/>
                </a:cubicBezTo>
                <a:cubicBezTo>
                  <a:pt x="12288" y="3611"/>
                  <a:pt x="12225" y="3611"/>
                  <a:pt x="12162" y="3642"/>
                </a:cubicBezTo>
                <a:cubicBezTo>
                  <a:pt x="12130" y="3642"/>
                  <a:pt x="12098" y="3674"/>
                  <a:pt x="12098" y="3674"/>
                </a:cubicBezTo>
                <a:lnTo>
                  <a:pt x="12067" y="3674"/>
                </a:lnTo>
                <a:cubicBezTo>
                  <a:pt x="12067" y="3674"/>
                  <a:pt x="12035" y="3674"/>
                  <a:pt x="12003" y="3706"/>
                </a:cubicBezTo>
                <a:cubicBezTo>
                  <a:pt x="11972" y="3737"/>
                  <a:pt x="11940" y="3769"/>
                  <a:pt x="11972" y="3801"/>
                </a:cubicBezTo>
                <a:cubicBezTo>
                  <a:pt x="11972" y="3832"/>
                  <a:pt x="11972" y="3864"/>
                  <a:pt x="11972" y="3864"/>
                </a:cubicBezTo>
                <a:cubicBezTo>
                  <a:pt x="11940" y="3864"/>
                  <a:pt x="11877" y="3864"/>
                  <a:pt x="11845" y="3896"/>
                </a:cubicBezTo>
                <a:cubicBezTo>
                  <a:pt x="11782" y="3927"/>
                  <a:pt x="11718" y="3991"/>
                  <a:pt x="11718" y="4086"/>
                </a:cubicBezTo>
                <a:cubicBezTo>
                  <a:pt x="11687" y="4086"/>
                  <a:pt x="11687" y="4117"/>
                  <a:pt x="11687" y="4117"/>
                </a:cubicBezTo>
                <a:cubicBezTo>
                  <a:pt x="11687" y="4181"/>
                  <a:pt x="11718" y="4244"/>
                  <a:pt x="11750" y="4244"/>
                </a:cubicBezTo>
                <a:cubicBezTo>
                  <a:pt x="11877" y="4307"/>
                  <a:pt x="11940" y="4307"/>
                  <a:pt x="12067" y="4307"/>
                </a:cubicBezTo>
                <a:lnTo>
                  <a:pt x="12383" y="4307"/>
                </a:lnTo>
                <a:cubicBezTo>
                  <a:pt x="12478" y="4276"/>
                  <a:pt x="12542" y="4276"/>
                  <a:pt x="12637" y="4244"/>
                </a:cubicBezTo>
                <a:cubicBezTo>
                  <a:pt x="12637" y="4212"/>
                  <a:pt x="12827" y="4181"/>
                  <a:pt x="12922" y="4181"/>
                </a:cubicBezTo>
                <a:cubicBezTo>
                  <a:pt x="12922" y="4212"/>
                  <a:pt x="12922" y="4276"/>
                  <a:pt x="12953" y="4307"/>
                </a:cubicBezTo>
                <a:lnTo>
                  <a:pt x="12890" y="4307"/>
                </a:lnTo>
                <a:cubicBezTo>
                  <a:pt x="12763" y="4307"/>
                  <a:pt x="12668" y="4371"/>
                  <a:pt x="12637" y="4402"/>
                </a:cubicBezTo>
                <a:cubicBezTo>
                  <a:pt x="12573" y="4434"/>
                  <a:pt x="12542" y="4434"/>
                  <a:pt x="12478" y="4434"/>
                </a:cubicBezTo>
                <a:lnTo>
                  <a:pt x="12415" y="4434"/>
                </a:lnTo>
                <a:cubicBezTo>
                  <a:pt x="12352" y="4402"/>
                  <a:pt x="12288" y="4402"/>
                  <a:pt x="12225" y="4402"/>
                </a:cubicBezTo>
                <a:cubicBezTo>
                  <a:pt x="12098" y="4402"/>
                  <a:pt x="12035" y="4434"/>
                  <a:pt x="11908" y="4434"/>
                </a:cubicBezTo>
                <a:lnTo>
                  <a:pt x="11813" y="4434"/>
                </a:lnTo>
                <a:cubicBezTo>
                  <a:pt x="11718" y="4434"/>
                  <a:pt x="11655" y="4402"/>
                  <a:pt x="11560" y="4402"/>
                </a:cubicBezTo>
                <a:cubicBezTo>
                  <a:pt x="11497" y="4402"/>
                  <a:pt x="11465" y="4434"/>
                  <a:pt x="11402" y="4466"/>
                </a:cubicBezTo>
                <a:cubicBezTo>
                  <a:pt x="11338" y="4497"/>
                  <a:pt x="11307" y="4561"/>
                  <a:pt x="11275" y="4624"/>
                </a:cubicBezTo>
                <a:cubicBezTo>
                  <a:pt x="11243" y="4719"/>
                  <a:pt x="11243" y="4814"/>
                  <a:pt x="11212" y="4909"/>
                </a:cubicBezTo>
                <a:cubicBezTo>
                  <a:pt x="11180" y="4941"/>
                  <a:pt x="11148" y="4972"/>
                  <a:pt x="11148" y="5004"/>
                </a:cubicBezTo>
                <a:cubicBezTo>
                  <a:pt x="11085" y="5004"/>
                  <a:pt x="11053" y="5036"/>
                  <a:pt x="11021" y="5067"/>
                </a:cubicBezTo>
                <a:cubicBezTo>
                  <a:pt x="10958" y="5099"/>
                  <a:pt x="10926" y="5131"/>
                  <a:pt x="10926" y="5226"/>
                </a:cubicBezTo>
                <a:cubicBezTo>
                  <a:pt x="10926" y="5289"/>
                  <a:pt x="10990" y="5352"/>
                  <a:pt x="11021" y="5384"/>
                </a:cubicBezTo>
                <a:cubicBezTo>
                  <a:pt x="11085" y="5384"/>
                  <a:pt x="11148" y="5416"/>
                  <a:pt x="11243" y="5416"/>
                </a:cubicBezTo>
                <a:cubicBezTo>
                  <a:pt x="11402" y="5447"/>
                  <a:pt x="11402" y="5447"/>
                  <a:pt x="11433" y="5479"/>
                </a:cubicBezTo>
                <a:cubicBezTo>
                  <a:pt x="11433" y="5511"/>
                  <a:pt x="11465" y="5542"/>
                  <a:pt x="11497" y="5574"/>
                </a:cubicBezTo>
                <a:cubicBezTo>
                  <a:pt x="11560" y="5637"/>
                  <a:pt x="11592" y="5637"/>
                  <a:pt x="11687" y="5637"/>
                </a:cubicBezTo>
                <a:lnTo>
                  <a:pt x="11718" y="5637"/>
                </a:lnTo>
                <a:cubicBezTo>
                  <a:pt x="11877" y="5637"/>
                  <a:pt x="12035" y="5606"/>
                  <a:pt x="12162" y="5574"/>
                </a:cubicBezTo>
                <a:cubicBezTo>
                  <a:pt x="12320" y="5574"/>
                  <a:pt x="12447" y="5511"/>
                  <a:pt x="12510" y="5352"/>
                </a:cubicBezTo>
                <a:cubicBezTo>
                  <a:pt x="12510" y="5321"/>
                  <a:pt x="12510" y="5321"/>
                  <a:pt x="12510" y="5289"/>
                </a:cubicBezTo>
                <a:cubicBezTo>
                  <a:pt x="12605" y="5447"/>
                  <a:pt x="12827" y="5764"/>
                  <a:pt x="12827" y="5764"/>
                </a:cubicBezTo>
                <a:cubicBezTo>
                  <a:pt x="12827" y="5764"/>
                  <a:pt x="12953" y="5922"/>
                  <a:pt x="13048" y="5986"/>
                </a:cubicBezTo>
                <a:cubicBezTo>
                  <a:pt x="13048" y="6017"/>
                  <a:pt x="13048" y="6017"/>
                  <a:pt x="13017" y="6017"/>
                </a:cubicBezTo>
                <a:cubicBezTo>
                  <a:pt x="13017" y="6017"/>
                  <a:pt x="13017" y="6017"/>
                  <a:pt x="12985" y="5986"/>
                </a:cubicBezTo>
                <a:cubicBezTo>
                  <a:pt x="12890" y="5922"/>
                  <a:pt x="12763" y="5891"/>
                  <a:pt x="12668" y="5859"/>
                </a:cubicBezTo>
                <a:cubicBezTo>
                  <a:pt x="12573" y="5859"/>
                  <a:pt x="12478" y="5827"/>
                  <a:pt x="12447" y="5796"/>
                </a:cubicBezTo>
                <a:cubicBezTo>
                  <a:pt x="12383" y="5732"/>
                  <a:pt x="12288" y="5701"/>
                  <a:pt x="12162" y="5669"/>
                </a:cubicBezTo>
                <a:lnTo>
                  <a:pt x="11592" y="5669"/>
                </a:lnTo>
                <a:cubicBezTo>
                  <a:pt x="11528" y="5669"/>
                  <a:pt x="11465" y="5669"/>
                  <a:pt x="11402" y="5637"/>
                </a:cubicBezTo>
                <a:cubicBezTo>
                  <a:pt x="11338" y="5606"/>
                  <a:pt x="11275" y="5606"/>
                  <a:pt x="11212" y="5606"/>
                </a:cubicBezTo>
                <a:cubicBezTo>
                  <a:pt x="11148" y="5606"/>
                  <a:pt x="11116" y="5606"/>
                  <a:pt x="11053" y="5637"/>
                </a:cubicBezTo>
                <a:cubicBezTo>
                  <a:pt x="11021" y="5669"/>
                  <a:pt x="10958" y="5732"/>
                  <a:pt x="10926" y="5764"/>
                </a:cubicBezTo>
                <a:cubicBezTo>
                  <a:pt x="10895" y="5701"/>
                  <a:pt x="10831" y="5637"/>
                  <a:pt x="10831" y="5606"/>
                </a:cubicBezTo>
                <a:cubicBezTo>
                  <a:pt x="10800" y="5542"/>
                  <a:pt x="10736" y="5511"/>
                  <a:pt x="10705" y="5511"/>
                </a:cubicBezTo>
                <a:cubicBezTo>
                  <a:pt x="10610" y="5542"/>
                  <a:pt x="10578" y="5574"/>
                  <a:pt x="10546" y="5606"/>
                </a:cubicBezTo>
                <a:cubicBezTo>
                  <a:pt x="10515" y="5637"/>
                  <a:pt x="10515" y="5669"/>
                  <a:pt x="10483" y="5669"/>
                </a:cubicBezTo>
                <a:cubicBezTo>
                  <a:pt x="10420" y="5637"/>
                  <a:pt x="10293" y="5542"/>
                  <a:pt x="10103" y="5542"/>
                </a:cubicBezTo>
                <a:cubicBezTo>
                  <a:pt x="10040" y="5542"/>
                  <a:pt x="10008" y="5542"/>
                  <a:pt x="9945" y="5574"/>
                </a:cubicBezTo>
                <a:cubicBezTo>
                  <a:pt x="9818" y="5637"/>
                  <a:pt x="9786" y="5669"/>
                  <a:pt x="9723" y="5701"/>
                </a:cubicBezTo>
                <a:cubicBezTo>
                  <a:pt x="9691" y="5732"/>
                  <a:pt x="9691" y="5732"/>
                  <a:pt x="9596" y="5732"/>
                </a:cubicBezTo>
                <a:lnTo>
                  <a:pt x="9501" y="5732"/>
                </a:lnTo>
                <a:cubicBezTo>
                  <a:pt x="9248" y="5732"/>
                  <a:pt x="9185" y="5669"/>
                  <a:pt x="9026" y="5669"/>
                </a:cubicBezTo>
                <a:lnTo>
                  <a:pt x="8963" y="5669"/>
                </a:lnTo>
                <a:lnTo>
                  <a:pt x="8868" y="5701"/>
                </a:lnTo>
                <a:cubicBezTo>
                  <a:pt x="8805" y="5701"/>
                  <a:pt x="8773" y="5764"/>
                  <a:pt x="8773" y="5796"/>
                </a:cubicBezTo>
                <a:cubicBezTo>
                  <a:pt x="8773" y="5796"/>
                  <a:pt x="8805" y="5859"/>
                  <a:pt x="8710" y="5891"/>
                </a:cubicBezTo>
                <a:cubicBezTo>
                  <a:pt x="8678" y="5954"/>
                  <a:pt x="8615" y="5986"/>
                  <a:pt x="8583" y="5986"/>
                </a:cubicBezTo>
                <a:cubicBezTo>
                  <a:pt x="8583" y="6017"/>
                  <a:pt x="8551" y="6017"/>
                  <a:pt x="8551" y="6017"/>
                </a:cubicBezTo>
                <a:lnTo>
                  <a:pt x="8520" y="6017"/>
                </a:lnTo>
                <a:cubicBezTo>
                  <a:pt x="8425" y="5859"/>
                  <a:pt x="8330" y="5796"/>
                  <a:pt x="8266" y="5796"/>
                </a:cubicBezTo>
                <a:cubicBezTo>
                  <a:pt x="8266" y="5796"/>
                  <a:pt x="8235" y="5764"/>
                  <a:pt x="8203" y="5732"/>
                </a:cubicBezTo>
                <a:cubicBezTo>
                  <a:pt x="8140" y="5732"/>
                  <a:pt x="8076" y="5701"/>
                  <a:pt x="7981" y="5701"/>
                </a:cubicBezTo>
                <a:cubicBezTo>
                  <a:pt x="7918" y="5701"/>
                  <a:pt x="7855" y="5701"/>
                  <a:pt x="7791" y="5732"/>
                </a:cubicBezTo>
                <a:lnTo>
                  <a:pt x="7696" y="5732"/>
                </a:lnTo>
                <a:cubicBezTo>
                  <a:pt x="7601" y="5732"/>
                  <a:pt x="7475" y="5701"/>
                  <a:pt x="7380" y="5669"/>
                </a:cubicBezTo>
                <a:cubicBezTo>
                  <a:pt x="7285" y="5669"/>
                  <a:pt x="7190" y="5637"/>
                  <a:pt x="7126" y="5637"/>
                </a:cubicBezTo>
                <a:cubicBezTo>
                  <a:pt x="7063" y="5637"/>
                  <a:pt x="6366" y="5574"/>
                  <a:pt x="6271" y="5542"/>
                </a:cubicBezTo>
                <a:cubicBezTo>
                  <a:pt x="6144" y="5511"/>
                  <a:pt x="5986" y="5479"/>
                  <a:pt x="5796" y="5479"/>
                </a:cubicBezTo>
                <a:cubicBezTo>
                  <a:pt x="5701" y="5479"/>
                  <a:pt x="5574" y="5479"/>
                  <a:pt x="5511" y="5511"/>
                </a:cubicBezTo>
                <a:cubicBezTo>
                  <a:pt x="5416" y="5542"/>
                  <a:pt x="5131" y="5542"/>
                  <a:pt x="5036" y="5542"/>
                </a:cubicBezTo>
                <a:cubicBezTo>
                  <a:pt x="5004" y="5511"/>
                  <a:pt x="4973" y="5479"/>
                  <a:pt x="4909" y="5416"/>
                </a:cubicBezTo>
                <a:cubicBezTo>
                  <a:pt x="4878" y="5384"/>
                  <a:pt x="4846" y="5352"/>
                  <a:pt x="4783" y="5352"/>
                </a:cubicBezTo>
                <a:cubicBezTo>
                  <a:pt x="4751" y="5321"/>
                  <a:pt x="4751" y="5289"/>
                  <a:pt x="4656" y="5289"/>
                </a:cubicBezTo>
                <a:cubicBezTo>
                  <a:pt x="4624" y="5289"/>
                  <a:pt x="4593" y="5321"/>
                  <a:pt x="4529" y="5321"/>
                </a:cubicBezTo>
                <a:cubicBezTo>
                  <a:pt x="4498" y="5321"/>
                  <a:pt x="4466" y="5352"/>
                  <a:pt x="4434" y="5352"/>
                </a:cubicBezTo>
                <a:cubicBezTo>
                  <a:pt x="4403" y="5352"/>
                  <a:pt x="4403" y="5352"/>
                  <a:pt x="4371" y="5321"/>
                </a:cubicBezTo>
                <a:cubicBezTo>
                  <a:pt x="4276" y="5194"/>
                  <a:pt x="4086" y="5099"/>
                  <a:pt x="4086" y="5099"/>
                </a:cubicBezTo>
                <a:lnTo>
                  <a:pt x="3991" y="5099"/>
                </a:lnTo>
                <a:cubicBezTo>
                  <a:pt x="3991" y="5131"/>
                  <a:pt x="3959" y="5131"/>
                  <a:pt x="3959" y="5162"/>
                </a:cubicBezTo>
                <a:cubicBezTo>
                  <a:pt x="3959" y="5162"/>
                  <a:pt x="3928" y="5226"/>
                  <a:pt x="3896" y="5289"/>
                </a:cubicBezTo>
                <a:cubicBezTo>
                  <a:pt x="3864" y="5352"/>
                  <a:pt x="3833" y="5416"/>
                  <a:pt x="3801" y="5416"/>
                </a:cubicBezTo>
                <a:cubicBezTo>
                  <a:pt x="3706" y="5479"/>
                  <a:pt x="3484" y="5542"/>
                  <a:pt x="3421" y="5542"/>
                </a:cubicBezTo>
                <a:cubicBezTo>
                  <a:pt x="3389" y="5511"/>
                  <a:pt x="3358" y="5511"/>
                  <a:pt x="3358" y="5511"/>
                </a:cubicBezTo>
                <a:cubicBezTo>
                  <a:pt x="3231" y="5511"/>
                  <a:pt x="3136" y="5574"/>
                  <a:pt x="3009" y="5606"/>
                </a:cubicBezTo>
                <a:cubicBezTo>
                  <a:pt x="2883" y="5669"/>
                  <a:pt x="2788" y="5732"/>
                  <a:pt x="2788" y="5732"/>
                </a:cubicBezTo>
                <a:lnTo>
                  <a:pt x="2756" y="5732"/>
                </a:lnTo>
                <a:cubicBezTo>
                  <a:pt x="2756" y="5732"/>
                  <a:pt x="2693" y="5796"/>
                  <a:pt x="2598" y="5891"/>
                </a:cubicBezTo>
                <a:cubicBezTo>
                  <a:pt x="2566" y="5922"/>
                  <a:pt x="2534" y="5954"/>
                  <a:pt x="2503" y="5986"/>
                </a:cubicBezTo>
                <a:lnTo>
                  <a:pt x="2471" y="5986"/>
                </a:lnTo>
                <a:cubicBezTo>
                  <a:pt x="2407" y="5986"/>
                  <a:pt x="2312" y="5954"/>
                  <a:pt x="2217" y="5954"/>
                </a:cubicBezTo>
                <a:cubicBezTo>
                  <a:pt x="2186" y="5954"/>
                  <a:pt x="2154" y="5986"/>
                  <a:pt x="2122" y="5986"/>
                </a:cubicBezTo>
                <a:cubicBezTo>
                  <a:pt x="2091" y="5986"/>
                  <a:pt x="1996" y="6017"/>
                  <a:pt x="1996" y="6112"/>
                </a:cubicBezTo>
                <a:cubicBezTo>
                  <a:pt x="1996" y="6144"/>
                  <a:pt x="2027" y="6144"/>
                  <a:pt x="2027" y="6176"/>
                </a:cubicBezTo>
                <a:cubicBezTo>
                  <a:pt x="2027" y="6176"/>
                  <a:pt x="2027" y="6271"/>
                  <a:pt x="2091" y="6366"/>
                </a:cubicBezTo>
                <a:cubicBezTo>
                  <a:pt x="2122" y="6461"/>
                  <a:pt x="2249" y="6524"/>
                  <a:pt x="2407" y="6524"/>
                </a:cubicBezTo>
                <a:cubicBezTo>
                  <a:pt x="2566" y="6524"/>
                  <a:pt x="2598" y="6556"/>
                  <a:pt x="2661" y="6587"/>
                </a:cubicBezTo>
                <a:cubicBezTo>
                  <a:pt x="2693" y="6619"/>
                  <a:pt x="2724" y="6682"/>
                  <a:pt x="2819" y="6714"/>
                </a:cubicBezTo>
                <a:lnTo>
                  <a:pt x="2946" y="6714"/>
                </a:lnTo>
                <a:cubicBezTo>
                  <a:pt x="2978" y="6746"/>
                  <a:pt x="3009" y="6746"/>
                  <a:pt x="3073" y="6809"/>
                </a:cubicBezTo>
                <a:cubicBezTo>
                  <a:pt x="3104" y="6841"/>
                  <a:pt x="3104" y="6872"/>
                  <a:pt x="3136" y="6904"/>
                </a:cubicBezTo>
                <a:lnTo>
                  <a:pt x="3104" y="6904"/>
                </a:lnTo>
                <a:cubicBezTo>
                  <a:pt x="2946" y="6872"/>
                  <a:pt x="2788" y="6841"/>
                  <a:pt x="2693" y="6746"/>
                </a:cubicBezTo>
                <a:lnTo>
                  <a:pt x="2598" y="6619"/>
                </a:lnTo>
                <a:cubicBezTo>
                  <a:pt x="2566" y="6587"/>
                  <a:pt x="2503" y="6587"/>
                  <a:pt x="2471" y="6587"/>
                </a:cubicBezTo>
                <a:lnTo>
                  <a:pt x="2281" y="6714"/>
                </a:lnTo>
                <a:cubicBezTo>
                  <a:pt x="1996" y="6746"/>
                  <a:pt x="1679" y="6904"/>
                  <a:pt x="1647" y="6904"/>
                </a:cubicBezTo>
                <a:cubicBezTo>
                  <a:pt x="1616" y="6936"/>
                  <a:pt x="1584" y="6999"/>
                  <a:pt x="1616" y="7062"/>
                </a:cubicBezTo>
                <a:cubicBezTo>
                  <a:pt x="1616" y="7062"/>
                  <a:pt x="1711" y="7284"/>
                  <a:pt x="1901" y="7442"/>
                </a:cubicBezTo>
                <a:cubicBezTo>
                  <a:pt x="2122" y="7632"/>
                  <a:pt x="2503" y="7632"/>
                  <a:pt x="2534" y="7632"/>
                </a:cubicBezTo>
                <a:cubicBezTo>
                  <a:pt x="2471" y="7664"/>
                  <a:pt x="2376" y="7696"/>
                  <a:pt x="2312" y="7759"/>
                </a:cubicBezTo>
                <a:cubicBezTo>
                  <a:pt x="2249" y="7822"/>
                  <a:pt x="2186" y="7886"/>
                  <a:pt x="2122" y="7917"/>
                </a:cubicBezTo>
                <a:cubicBezTo>
                  <a:pt x="2091" y="7981"/>
                  <a:pt x="2027" y="8044"/>
                  <a:pt x="2027" y="8139"/>
                </a:cubicBezTo>
                <a:cubicBezTo>
                  <a:pt x="2027" y="8202"/>
                  <a:pt x="2027" y="8234"/>
                  <a:pt x="2059" y="8266"/>
                </a:cubicBezTo>
                <a:cubicBezTo>
                  <a:pt x="2091" y="8361"/>
                  <a:pt x="2122" y="8424"/>
                  <a:pt x="2186" y="8519"/>
                </a:cubicBezTo>
                <a:cubicBezTo>
                  <a:pt x="2154" y="8488"/>
                  <a:pt x="2154" y="8488"/>
                  <a:pt x="2122" y="8488"/>
                </a:cubicBezTo>
                <a:lnTo>
                  <a:pt x="2091" y="8488"/>
                </a:lnTo>
                <a:cubicBezTo>
                  <a:pt x="2027" y="8488"/>
                  <a:pt x="1996" y="8488"/>
                  <a:pt x="1964" y="8519"/>
                </a:cubicBezTo>
                <a:cubicBezTo>
                  <a:pt x="1932" y="8519"/>
                  <a:pt x="1901" y="8551"/>
                  <a:pt x="1806" y="8583"/>
                </a:cubicBezTo>
                <a:cubicBezTo>
                  <a:pt x="1774" y="8583"/>
                  <a:pt x="1742" y="8646"/>
                  <a:pt x="1742" y="8709"/>
                </a:cubicBezTo>
                <a:cubicBezTo>
                  <a:pt x="1742" y="8773"/>
                  <a:pt x="1774" y="8804"/>
                  <a:pt x="1774" y="8836"/>
                </a:cubicBezTo>
                <a:cubicBezTo>
                  <a:pt x="1837" y="8868"/>
                  <a:pt x="1869" y="8899"/>
                  <a:pt x="1901" y="8931"/>
                </a:cubicBezTo>
                <a:cubicBezTo>
                  <a:pt x="1964" y="8963"/>
                  <a:pt x="1996" y="8963"/>
                  <a:pt x="2059" y="8963"/>
                </a:cubicBezTo>
                <a:cubicBezTo>
                  <a:pt x="2154" y="8963"/>
                  <a:pt x="2186" y="8899"/>
                  <a:pt x="2217" y="8868"/>
                </a:cubicBezTo>
                <a:cubicBezTo>
                  <a:pt x="2249" y="8804"/>
                  <a:pt x="2281" y="8741"/>
                  <a:pt x="2281" y="8678"/>
                </a:cubicBezTo>
                <a:cubicBezTo>
                  <a:pt x="2281" y="8646"/>
                  <a:pt x="2281" y="8646"/>
                  <a:pt x="2281" y="8614"/>
                </a:cubicBezTo>
                <a:cubicBezTo>
                  <a:pt x="2312" y="8678"/>
                  <a:pt x="2344" y="8709"/>
                  <a:pt x="2376" y="8741"/>
                </a:cubicBezTo>
                <a:cubicBezTo>
                  <a:pt x="2376" y="8773"/>
                  <a:pt x="2407" y="8773"/>
                  <a:pt x="2407" y="8804"/>
                </a:cubicBezTo>
                <a:cubicBezTo>
                  <a:pt x="2407" y="8882"/>
                  <a:pt x="2472" y="8939"/>
                  <a:pt x="2530" y="8939"/>
                </a:cubicBezTo>
                <a:cubicBezTo>
                  <a:pt x="2542" y="8939"/>
                  <a:pt x="2555" y="8936"/>
                  <a:pt x="2566" y="8931"/>
                </a:cubicBezTo>
                <a:cubicBezTo>
                  <a:pt x="2661" y="8931"/>
                  <a:pt x="2724" y="8899"/>
                  <a:pt x="2788" y="8836"/>
                </a:cubicBezTo>
                <a:cubicBezTo>
                  <a:pt x="2857" y="8813"/>
                  <a:pt x="2910" y="8772"/>
                  <a:pt x="2946" y="8727"/>
                </a:cubicBezTo>
                <a:lnTo>
                  <a:pt x="2946" y="8727"/>
                </a:lnTo>
                <a:cubicBezTo>
                  <a:pt x="2946" y="8753"/>
                  <a:pt x="2946" y="8778"/>
                  <a:pt x="2946" y="8804"/>
                </a:cubicBezTo>
                <a:cubicBezTo>
                  <a:pt x="2946" y="8963"/>
                  <a:pt x="3009" y="9058"/>
                  <a:pt x="3104" y="9089"/>
                </a:cubicBezTo>
                <a:cubicBezTo>
                  <a:pt x="3168" y="9153"/>
                  <a:pt x="3231" y="9153"/>
                  <a:pt x="3231" y="9153"/>
                </a:cubicBezTo>
                <a:cubicBezTo>
                  <a:pt x="3263" y="9153"/>
                  <a:pt x="3326" y="9153"/>
                  <a:pt x="3326" y="9089"/>
                </a:cubicBezTo>
                <a:cubicBezTo>
                  <a:pt x="3326" y="9089"/>
                  <a:pt x="3358" y="9058"/>
                  <a:pt x="3389" y="9026"/>
                </a:cubicBezTo>
                <a:cubicBezTo>
                  <a:pt x="3389" y="8994"/>
                  <a:pt x="3389" y="8994"/>
                  <a:pt x="3389" y="8994"/>
                </a:cubicBezTo>
                <a:cubicBezTo>
                  <a:pt x="3421" y="9026"/>
                  <a:pt x="3453" y="9058"/>
                  <a:pt x="3484" y="9089"/>
                </a:cubicBezTo>
                <a:cubicBezTo>
                  <a:pt x="3548" y="9153"/>
                  <a:pt x="3579" y="9216"/>
                  <a:pt x="3579" y="9216"/>
                </a:cubicBezTo>
                <a:cubicBezTo>
                  <a:pt x="3595" y="9232"/>
                  <a:pt x="3619" y="9240"/>
                  <a:pt x="3643" y="9240"/>
                </a:cubicBezTo>
                <a:cubicBezTo>
                  <a:pt x="3666" y="9240"/>
                  <a:pt x="3690" y="9232"/>
                  <a:pt x="3706" y="9216"/>
                </a:cubicBezTo>
                <a:cubicBezTo>
                  <a:pt x="3706" y="9216"/>
                  <a:pt x="3738" y="9184"/>
                  <a:pt x="3801" y="9153"/>
                </a:cubicBezTo>
                <a:cubicBezTo>
                  <a:pt x="3833" y="9121"/>
                  <a:pt x="3864" y="9121"/>
                  <a:pt x="3896" y="9121"/>
                </a:cubicBezTo>
                <a:cubicBezTo>
                  <a:pt x="3896" y="9121"/>
                  <a:pt x="3896" y="9153"/>
                  <a:pt x="3833" y="9216"/>
                </a:cubicBezTo>
                <a:cubicBezTo>
                  <a:pt x="3801" y="9248"/>
                  <a:pt x="3738" y="9279"/>
                  <a:pt x="3706" y="9311"/>
                </a:cubicBezTo>
                <a:cubicBezTo>
                  <a:pt x="3643" y="9343"/>
                  <a:pt x="3516" y="9406"/>
                  <a:pt x="3389" y="9469"/>
                </a:cubicBezTo>
                <a:cubicBezTo>
                  <a:pt x="3263" y="9533"/>
                  <a:pt x="3136" y="9596"/>
                  <a:pt x="3073" y="9659"/>
                </a:cubicBezTo>
                <a:cubicBezTo>
                  <a:pt x="3041" y="9691"/>
                  <a:pt x="2914" y="9754"/>
                  <a:pt x="2819" y="9818"/>
                </a:cubicBezTo>
                <a:cubicBezTo>
                  <a:pt x="2756" y="9849"/>
                  <a:pt x="2724" y="9881"/>
                  <a:pt x="2661" y="9881"/>
                </a:cubicBezTo>
                <a:cubicBezTo>
                  <a:pt x="2629" y="9913"/>
                  <a:pt x="2629" y="9913"/>
                  <a:pt x="2598" y="9913"/>
                </a:cubicBezTo>
                <a:cubicBezTo>
                  <a:pt x="2503" y="9913"/>
                  <a:pt x="2471" y="9976"/>
                  <a:pt x="2439" y="10008"/>
                </a:cubicBezTo>
                <a:cubicBezTo>
                  <a:pt x="2407" y="10071"/>
                  <a:pt x="2407" y="10103"/>
                  <a:pt x="2407" y="10166"/>
                </a:cubicBezTo>
                <a:cubicBezTo>
                  <a:pt x="2407" y="10229"/>
                  <a:pt x="2407" y="10261"/>
                  <a:pt x="2439" y="10324"/>
                </a:cubicBezTo>
                <a:cubicBezTo>
                  <a:pt x="2471" y="10356"/>
                  <a:pt x="2534" y="10388"/>
                  <a:pt x="2598" y="10388"/>
                </a:cubicBezTo>
                <a:lnTo>
                  <a:pt x="2629" y="10388"/>
                </a:lnTo>
                <a:cubicBezTo>
                  <a:pt x="2851" y="10356"/>
                  <a:pt x="3294" y="10166"/>
                  <a:pt x="3453" y="10071"/>
                </a:cubicBezTo>
                <a:lnTo>
                  <a:pt x="3548" y="10071"/>
                </a:lnTo>
                <a:cubicBezTo>
                  <a:pt x="3611" y="10071"/>
                  <a:pt x="3706" y="10039"/>
                  <a:pt x="3864" y="9944"/>
                </a:cubicBezTo>
                <a:cubicBezTo>
                  <a:pt x="4023" y="9849"/>
                  <a:pt x="4149" y="9754"/>
                  <a:pt x="4276" y="9691"/>
                </a:cubicBezTo>
                <a:cubicBezTo>
                  <a:pt x="4308" y="9628"/>
                  <a:pt x="4339" y="9628"/>
                  <a:pt x="4371" y="9596"/>
                </a:cubicBezTo>
                <a:cubicBezTo>
                  <a:pt x="4403" y="9596"/>
                  <a:pt x="4434" y="9564"/>
                  <a:pt x="4434" y="9564"/>
                </a:cubicBezTo>
                <a:lnTo>
                  <a:pt x="4434" y="9596"/>
                </a:lnTo>
                <a:cubicBezTo>
                  <a:pt x="4466" y="9628"/>
                  <a:pt x="4529" y="9754"/>
                  <a:pt x="4688" y="9818"/>
                </a:cubicBezTo>
                <a:lnTo>
                  <a:pt x="4751" y="9818"/>
                </a:lnTo>
                <a:cubicBezTo>
                  <a:pt x="4973" y="9818"/>
                  <a:pt x="5099" y="9628"/>
                  <a:pt x="5163" y="9596"/>
                </a:cubicBezTo>
                <a:cubicBezTo>
                  <a:pt x="5258" y="9501"/>
                  <a:pt x="5289" y="9343"/>
                  <a:pt x="5321" y="9216"/>
                </a:cubicBezTo>
                <a:cubicBezTo>
                  <a:pt x="5321" y="9184"/>
                  <a:pt x="5321" y="9153"/>
                  <a:pt x="5289" y="9121"/>
                </a:cubicBezTo>
                <a:cubicBezTo>
                  <a:pt x="5289" y="9089"/>
                  <a:pt x="5226" y="9058"/>
                  <a:pt x="5194" y="9058"/>
                </a:cubicBezTo>
                <a:lnTo>
                  <a:pt x="5099" y="9058"/>
                </a:lnTo>
                <a:cubicBezTo>
                  <a:pt x="5131" y="8994"/>
                  <a:pt x="5194" y="8931"/>
                  <a:pt x="5194" y="8836"/>
                </a:cubicBezTo>
                <a:cubicBezTo>
                  <a:pt x="5194" y="8741"/>
                  <a:pt x="5226" y="8646"/>
                  <a:pt x="5289" y="8583"/>
                </a:cubicBezTo>
                <a:lnTo>
                  <a:pt x="5289" y="8583"/>
                </a:lnTo>
                <a:cubicBezTo>
                  <a:pt x="5258" y="8614"/>
                  <a:pt x="5258" y="8646"/>
                  <a:pt x="5258" y="8678"/>
                </a:cubicBezTo>
                <a:cubicBezTo>
                  <a:pt x="5226" y="8741"/>
                  <a:pt x="5226" y="8773"/>
                  <a:pt x="5226" y="8804"/>
                </a:cubicBezTo>
                <a:cubicBezTo>
                  <a:pt x="5226" y="8868"/>
                  <a:pt x="5226" y="8931"/>
                  <a:pt x="5289" y="8963"/>
                </a:cubicBezTo>
                <a:cubicBezTo>
                  <a:pt x="5321" y="8994"/>
                  <a:pt x="5353" y="8994"/>
                  <a:pt x="5384" y="8994"/>
                </a:cubicBezTo>
                <a:cubicBezTo>
                  <a:pt x="5511" y="8994"/>
                  <a:pt x="5638" y="8931"/>
                  <a:pt x="5701" y="8836"/>
                </a:cubicBezTo>
                <a:cubicBezTo>
                  <a:pt x="5764" y="8804"/>
                  <a:pt x="5764" y="8804"/>
                  <a:pt x="5828" y="8804"/>
                </a:cubicBezTo>
                <a:cubicBezTo>
                  <a:pt x="5891" y="8773"/>
                  <a:pt x="5986" y="8741"/>
                  <a:pt x="6113" y="8646"/>
                </a:cubicBezTo>
                <a:cubicBezTo>
                  <a:pt x="6208" y="8551"/>
                  <a:pt x="6271" y="8488"/>
                  <a:pt x="6303" y="8456"/>
                </a:cubicBezTo>
                <a:cubicBezTo>
                  <a:pt x="6319" y="8424"/>
                  <a:pt x="6327" y="8416"/>
                  <a:pt x="6334" y="8416"/>
                </a:cubicBezTo>
                <a:cubicBezTo>
                  <a:pt x="6342" y="8416"/>
                  <a:pt x="6350" y="8424"/>
                  <a:pt x="6366" y="8424"/>
                </a:cubicBezTo>
                <a:cubicBezTo>
                  <a:pt x="6398" y="8424"/>
                  <a:pt x="6461" y="8456"/>
                  <a:pt x="6524" y="8519"/>
                </a:cubicBezTo>
                <a:cubicBezTo>
                  <a:pt x="6588" y="8551"/>
                  <a:pt x="6651" y="8614"/>
                  <a:pt x="6746" y="8614"/>
                </a:cubicBezTo>
                <a:cubicBezTo>
                  <a:pt x="6778" y="8614"/>
                  <a:pt x="6810" y="8583"/>
                  <a:pt x="6841" y="8551"/>
                </a:cubicBezTo>
                <a:lnTo>
                  <a:pt x="6873" y="8551"/>
                </a:lnTo>
                <a:cubicBezTo>
                  <a:pt x="6905" y="8551"/>
                  <a:pt x="7000" y="8583"/>
                  <a:pt x="7095" y="8614"/>
                </a:cubicBezTo>
                <a:cubicBezTo>
                  <a:pt x="7221" y="8678"/>
                  <a:pt x="7316" y="8709"/>
                  <a:pt x="7411" y="8709"/>
                </a:cubicBezTo>
                <a:cubicBezTo>
                  <a:pt x="7475" y="8709"/>
                  <a:pt x="7665" y="8773"/>
                  <a:pt x="7855" y="8868"/>
                </a:cubicBezTo>
                <a:cubicBezTo>
                  <a:pt x="7950" y="8899"/>
                  <a:pt x="8045" y="8931"/>
                  <a:pt x="8108" y="8963"/>
                </a:cubicBezTo>
                <a:cubicBezTo>
                  <a:pt x="8203" y="8994"/>
                  <a:pt x="8266" y="9026"/>
                  <a:pt x="8330" y="9026"/>
                </a:cubicBezTo>
                <a:cubicBezTo>
                  <a:pt x="8330" y="9026"/>
                  <a:pt x="8456" y="9058"/>
                  <a:pt x="8520" y="9121"/>
                </a:cubicBezTo>
                <a:cubicBezTo>
                  <a:pt x="8615" y="9184"/>
                  <a:pt x="8678" y="9279"/>
                  <a:pt x="8678" y="9406"/>
                </a:cubicBezTo>
                <a:cubicBezTo>
                  <a:pt x="8710" y="9564"/>
                  <a:pt x="8710" y="9659"/>
                  <a:pt x="8773" y="9723"/>
                </a:cubicBezTo>
                <a:cubicBezTo>
                  <a:pt x="8868" y="9786"/>
                  <a:pt x="8931" y="9786"/>
                  <a:pt x="8995" y="9786"/>
                </a:cubicBezTo>
                <a:lnTo>
                  <a:pt x="9026" y="9786"/>
                </a:lnTo>
                <a:cubicBezTo>
                  <a:pt x="9058" y="9786"/>
                  <a:pt x="9153" y="9818"/>
                  <a:pt x="9216" y="9849"/>
                </a:cubicBezTo>
                <a:cubicBezTo>
                  <a:pt x="9248" y="9881"/>
                  <a:pt x="9280" y="9913"/>
                  <a:pt x="9311" y="9913"/>
                </a:cubicBezTo>
                <a:cubicBezTo>
                  <a:pt x="9311" y="9944"/>
                  <a:pt x="9311" y="9944"/>
                  <a:pt x="9311" y="9944"/>
                </a:cubicBezTo>
                <a:cubicBezTo>
                  <a:pt x="9311" y="9976"/>
                  <a:pt x="9280" y="10103"/>
                  <a:pt x="9280" y="10261"/>
                </a:cubicBezTo>
                <a:cubicBezTo>
                  <a:pt x="9311" y="10419"/>
                  <a:pt x="9311" y="10641"/>
                  <a:pt x="9470" y="10768"/>
                </a:cubicBezTo>
                <a:cubicBezTo>
                  <a:pt x="9565" y="10799"/>
                  <a:pt x="9628" y="10863"/>
                  <a:pt x="9691" y="10926"/>
                </a:cubicBezTo>
                <a:cubicBezTo>
                  <a:pt x="9786" y="10989"/>
                  <a:pt x="9818" y="11021"/>
                  <a:pt x="9913" y="11053"/>
                </a:cubicBezTo>
                <a:cubicBezTo>
                  <a:pt x="9945" y="11053"/>
                  <a:pt x="9976" y="11053"/>
                  <a:pt x="10008" y="11021"/>
                </a:cubicBezTo>
                <a:cubicBezTo>
                  <a:pt x="10071" y="10958"/>
                  <a:pt x="10071" y="10894"/>
                  <a:pt x="10071" y="10831"/>
                </a:cubicBezTo>
                <a:cubicBezTo>
                  <a:pt x="10071" y="10768"/>
                  <a:pt x="10071" y="10704"/>
                  <a:pt x="10071" y="10641"/>
                </a:cubicBezTo>
                <a:cubicBezTo>
                  <a:pt x="10071" y="10673"/>
                  <a:pt x="10103" y="10704"/>
                  <a:pt x="10103" y="10704"/>
                </a:cubicBezTo>
                <a:cubicBezTo>
                  <a:pt x="10135" y="10736"/>
                  <a:pt x="10166" y="10768"/>
                  <a:pt x="10230" y="10799"/>
                </a:cubicBezTo>
                <a:lnTo>
                  <a:pt x="10261" y="10799"/>
                </a:lnTo>
                <a:cubicBezTo>
                  <a:pt x="10325" y="10863"/>
                  <a:pt x="10420" y="11021"/>
                  <a:pt x="10420" y="11084"/>
                </a:cubicBezTo>
                <a:cubicBezTo>
                  <a:pt x="10420" y="11084"/>
                  <a:pt x="10388" y="11116"/>
                  <a:pt x="10388" y="11116"/>
                </a:cubicBezTo>
                <a:cubicBezTo>
                  <a:pt x="10388" y="11148"/>
                  <a:pt x="10388" y="11179"/>
                  <a:pt x="10388" y="11243"/>
                </a:cubicBezTo>
                <a:cubicBezTo>
                  <a:pt x="10388" y="11433"/>
                  <a:pt x="10515" y="11654"/>
                  <a:pt x="10736" y="11654"/>
                </a:cubicBezTo>
                <a:cubicBezTo>
                  <a:pt x="10736" y="11654"/>
                  <a:pt x="10831" y="11718"/>
                  <a:pt x="10926" y="11813"/>
                </a:cubicBezTo>
                <a:cubicBezTo>
                  <a:pt x="10958" y="11844"/>
                  <a:pt x="10990" y="11876"/>
                  <a:pt x="11021" y="11939"/>
                </a:cubicBezTo>
                <a:cubicBezTo>
                  <a:pt x="11053" y="11971"/>
                  <a:pt x="11085" y="12003"/>
                  <a:pt x="11148" y="12034"/>
                </a:cubicBezTo>
                <a:cubicBezTo>
                  <a:pt x="11148" y="12034"/>
                  <a:pt x="11180" y="12034"/>
                  <a:pt x="11212" y="12066"/>
                </a:cubicBezTo>
                <a:cubicBezTo>
                  <a:pt x="11212" y="12098"/>
                  <a:pt x="11243" y="12098"/>
                  <a:pt x="11243" y="12129"/>
                </a:cubicBezTo>
                <a:cubicBezTo>
                  <a:pt x="11243" y="12193"/>
                  <a:pt x="11275" y="12319"/>
                  <a:pt x="11307" y="12446"/>
                </a:cubicBezTo>
                <a:cubicBezTo>
                  <a:pt x="11307" y="12573"/>
                  <a:pt x="11338" y="12731"/>
                  <a:pt x="11338" y="12794"/>
                </a:cubicBezTo>
                <a:cubicBezTo>
                  <a:pt x="11338" y="12953"/>
                  <a:pt x="11275" y="13618"/>
                  <a:pt x="11275" y="13903"/>
                </a:cubicBezTo>
                <a:lnTo>
                  <a:pt x="11275" y="13935"/>
                </a:lnTo>
                <a:cubicBezTo>
                  <a:pt x="11275" y="14251"/>
                  <a:pt x="11433" y="14695"/>
                  <a:pt x="11623" y="14948"/>
                </a:cubicBezTo>
                <a:cubicBezTo>
                  <a:pt x="11718" y="15043"/>
                  <a:pt x="11813" y="15233"/>
                  <a:pt x="11877" y="15391"/>
                </a:cubicBezTo>
                <a:cubicBezTo>
                  <a:pt x="11972" y="15550"/>
                  <a:pt x="12035" y="15676"/>
                  <a:pt x="12098" y="15771"/>
                </a:cubicBezTo>
                <a:cubicBezTo>
                  <a:pt x="12130" y="15771"/>
                  <a:pt x="12193" y="15866"/>
                  <a:pt x="12257" y="15930"/>
                </a:cubicBezTo>
                <a:cubicBezTo>
                  <a:pt x="12288" y="16025"/>
                  <a:pt x="12383" y="16120"/>
                  <a:pt x="12510" y="16120"/>
                </a:cubicBezTo>
                <a:lnTo>
                  <a:pt x="12573" y="16120"/>
                </a:lnTo>
                <a:cubicBezTo>
                  <a:pt x="12605" y="16120"/>
                  <a:pt x="12637" y="16120"/>
                  <a:pt x="12700" y="16215"/>
                </a:cubicBezTo>
                <a:cubicBezTo>
                  <a:pt x="12732" y="16278"/>
                  <a:pt x="12795" y="16405"/>
                  <a:pt x="12890" y="16531"/>
                </a:cubicBezTo>
                <a:cubicBezTo>
                  <a:pt x="12953" y="16721"/>
                  <a:pt x="13017" y="16943"/>
                  <a:pt x="13080" y="17133"/>
                </a:cubicBezTo>
                <a:cubicBezTo>
                  <a:pt x="13143" y="17228"/>
                  <a:pt x="13175" y="17291"/>
                  <a:pt x="13207" y="17386"/>
                </a:cubicBezTo>
                <a:cubicBezTo>
                  <a:pt x="13238" y="17450"/>
                  <a:pt x="13270" y="17513"/>
                  <a:pt x="13333" y="17545"/>
                </a:cubicBezTo>
                <a:cubicBezTo>
                  <a:pt x="13365" y="17545"/>
                  <a:pt x="13428" y="17608"/>
                  <a:pt x="13460" y="17640"/>
                </a:cubicBezTo>
                <a:cubicBezTo>
                  <a:pt x="13492" y="17671"/>
                  <a:pt x="13523" y="17703"/>
                  <a:pt x="13523" y="17703"/>
                </a:cubicBezTo>
                <a:cubicBezTo>
                  <a:pt x="13523" y="17719"/>
                  <a:pt x="13523" y="17719"/>
                  <a:pt x="13523" y="17719"/>
                </a:cubicBezTo>
                <a:cubicBezTo>
                  <a:pt x="13523" y="17719"/>
                  <a:pt x="13523" y="17719"/>
                  <a:pt x="13523" y="17735"/>
                </a:cubicBezTo>
                <a:cubicBezTo>
                  <a:pt x="13428" y="17830"/>
                  <a:pt x="13333" y="17957"/>
                  <a:pt x="13333" y="18115"/>
                </a:cubicBezTo>
                <a:cubicBezTo>
                  <a:pt x="13333" y="18147"/>
                  <a:pt x="13333" y="18210"/>
                  <a:pt x="13397" y="18242"/>
                </a:cubicBezTo>
                <a:cubicBezTo>
                  <a:pt x="13428" y="18273"/>
                  <a:pt x="13460" y="18273"/>
                  <a:pt x="13523" y="18273"/>
                </a:cubicBezTo>
                <a:cubicBezTo>
                  <a:pt x="13618" y="18273"/>
                  <a:pt x="13713" y="18242"/>
                  <a:pt x="13713" y="18242"/>
                </a:cubicBezTo>
                <a:cubicBezTo>
                  <a:pt x="13713" y="18242"/>
                  <a:pt x="13713" y="18242"/>
                  <a:pt x="13777" y="18337"/>
                </a:cubicBezTo>
                <a:cubicBezTo>
                  <a:pt x="13872" y="18432"/>
                  <a:pt x="13935" y="18527"/>
                  <a:pt x="13998" y="18590"/>
                </a:cubicBezTo>
                <a:cubicBezTo>
                  <a:pt x="14030" y="18653"/>
                  <a:pt x="14062" y="18717"/>
                  <a:pt x="14062" y="18748"/>
                </a:cubicBezTo>
                <a:cubicBezTo>
                  <a:pt x="14062" y="18748"/>
                  <a:pt x="14062" y="18780"/>
                  <a:pt x="14062" y="18780"/>
                </a:cubicBezTo>
                <a:cubicBezTo>
                  <a:pt x="14062" y="18907"/>
                  <a:pt x="14125" y="18970"/>
                  <a:pt x="14188" y="19002"/>
                </a:cubicBezTo>
                <a:cubicBezTo>
                  <a:pt x="14252" y="19033"/>
                  <a:pt x="14315" y="19065"/>
                  <a:pt x="14347" y="19065"/>
                </a:cubicBezTo>
                <a:cubicBezTo>
                  <a:pt x="14347" y="19065"/>
                  <a:pt x="14347" y="19065"/>
                  <a:pt x="14347" y="19097"/>
                </a:cubicBezTo>
                <a:cubicBezTo>
                  <a:pt x="14378" y="19128"/>
                  <a:pt x="14410" y="19192"/>
                  <a:pt x="14473" y="19255"/>
                </a:cubicBezTo>
                <a:cubicBezTo>
                  <a:pt x="14537" y="19318"/>
                  <a:pt x="14600" y="19382"/>
                  <a:pt x="14695" y="19413"/>
                </a:cubicBezTo>
                <a:cubicBezTo>
                  <a:pt x="14758" y="19413"/>
                  <a:pt x="14822" y="19382"/>
                  <a:pt x="14853" y="19318"/>
                </a:cubicBezTo>
                <a:cubicBezTo>
                  <a:pt x="14917" y="19255"/>
                  <a:pt x="14948" y="19192"/>
                  <a:pt x="14917" y="19128"/>
                </a:cubicBezTo>
                <a:cubicBezTo>
                  <a:pt x="14917" y="18970"/>
                  <a:pt x="14822" y="18875"/>
                  <a:pt x="14758" y="18780"/>
                </a:cubicBezTo>
                <a:cubicBezTo>
                  <a:pt x="14663" y="18685"/>
                  <a:pt x="14568" y="18590"/>
                  <a:pt x="14505" y="18558"/>
                </a:cubicBezTo>
                <a:cubicBezTo>
                  <a:pt x="14505" y="18558"/>
                  <a:pt x="14473" y="18463"/>
                  <a:pt x="14473" y="18337"/>
                </a:cubicBezTo>
                <a:cubicBezTo>
                  <a:pt x="14442" y="18210"/>
                  <a:pt x="14410" y="18052"/>
                  <a:pt x="14252" y="17893"/>
                </a:cubicBezTo>
                <a:cubicBezTo>
                  <a:pt x="14157" y="17798"/>
                  <a:pt x="14093" y="17703"/>
                  <a:pt x="14062" y="17608"/>
                </a:cubicBezTo>
                <a:lnTo>
                  <a:pt x="14062" y="17608"/>
                </a:lnTo>
                <a:cubicBezTo>
                  <a:pt x="14188" y="17798"/>
                  <a:pt x="14378" y="17988"/>
                  <a:pt x="14473" y="18115"/>
                </a:cubicBezTo>
                <a:cubicBezTo>
                  <a:pt x="14537" y="18178"/>
                  <a:pt x="14663" y="18400"/>
                  <a:pt x="14758" y="18590"/>
                </a:cubicBezTo>
                <a:cubicBezTo>
                  <a:pt x="14822" y="18685"/>
                  <a:pt x="14885" y="18780"/>
                  <a:pt x="14917" y="18843"/>
                </a:cubicBezTo>
                <a:cubicBezTo>
                  <a:pt x="14948" y="18875"/>
                  <a:pt x="14980" y="18907"/>
                  <a:pt x="14980" y="18938"/>
                </a:cubicBezTo>
                <a:cubicBezTo>
                  <a:pt x="15012" y="18970"/>
                  <a:pt x="15043" y="19002"/>
                  <a:pt x="15107" y="19002"/>
                </a:cubicBezTo>
                <a:cubicBezTo>
                  <a:pt x="15107" y="19002"/>
                  <a:pt x="15202" y="19097"/>
                  <a:pt x="15265" y="19192"/>
                </a:cubicBezTo>
                <a:cubicBezTo>
                  <a:pt x="15328" y="19255"/>
                  <a:pt x="15360" y="19318"/>
                  <a:pt x="15392" y="19350"/>
                </a:cubicBezTo>
                <a:cubicBezTo>
                  <a:pt x="15392" y="19350"/>
                  <a:pt x="15423" y="19413"/>
                  <a:pt x="15423" y="19445"/>
                </a:cubicBezTo>
                <a:cubicBezTo>
                  <a:pt x="15455" y="19508"/>
                  <a:pt x="15487" y="19603"/>
                  <a:pt x="15487" y="19635"/>
                </a:cubicBezTo>
                <a:cubicBezTo>
                  <a:pt x="15455" y="19698"/>
                  <a:pt x="15455" y="19730"/>
                  <a:pt x="15455" y="19762"/>
                </a:cubicBezTo>
                <a:cubicBezTo>
                  <a:pt x="15455" y="19952"/>
                  <a:pt x="15550" y="20205"/>
                  <a:pt x="15709" y="20332"/>
                </a:cubicBezTo>
                <a:cubicBezTo>
                  <a:pt x="15867" y="20458"/>
                  <a:pt x="16374" y="20743"/>
                  <a:pt x="16469" y="20807"/>
                </a:cubicBezTo>
                <a:cubicBezTo>
                  <a:pt x="16469" y="20807"/>
                  <a:pt x="16532" y="20933"/>
                  <a:pt x="16595" y="21028"/>
                </a:cubicBezTo>
                <a:cubicBezTo>
                  <a:pt x="16690" y="21123"/>
                  <a:pt x="16785" y="21218"/>
                  <a:pt x="16944" y="21218"/>
                </a:cubicBezTo>
                <a:cubicBezTo>
                  <a:pt x="17134" y="21218"/>
                  <a:pt x="17292" y="21282"/>
                  <a:pt x="17292" y="21282"/>
                </a:cubicBezTo>
                <a:cubicBezTo>
                  <a:pt x="17292" y="21313"/>
                  <a:pt x="17324" y="21377"/>
                  <a:pt x="17387" y="21440"/>
                </a:cubicBezTo>
                <a:cubicBezTo>
                  <a:pt x="17450" y="21503"/>
                  <a:pt x="17514" y="21567"/>
                  <a:pt x="17609" y="21567"/>
                </a:cubicBezTo>
                <a:cubicBezTo>
                  <a:pt x="17672" y="21567"/>
                  <a:pt x="17735" y="21535"/>
                  <a:pt x="17767" y="21472"/>
                </a:cubicBezTo>
                <a:cubicBezTo>
                  <a:pt x="17830" y="21377"/>
                  <a:pt x="17862" y="21345"/>
                  <a:pt x="17894" y="21313"/>
                </a:cubicBezTo>
                <a:cubicBezTo>
                  <a:pt x="17925" y="21282"/>
                  <a:pt x="17925" y="21282"/>
                  <a:pt x="17989" y="21282"/>
                </a:cubicBezTo>
                <a:cubicBezTo>
                  <a:pt x="18052" y="21282"/>
                  <a:pt x="18084" y="21313"/>
                  <a:pt x="18115" y="21345"/>
                </a:cubicBezTo>
                <a:cubicBezTo>
                  <a:pt x="18179" y="21408"/>
                  <a:pt x="18210" y="21472"/>
                  <a:pt x="18274" y="21535"/>
                </a:cubicBezTo>
                <a:cubicBezTo>
                  <a:pt x="18305" y="21598"/>
                  <a:pt x="18400" y="21693"/>
                  <a:pt x="18495" y="21788"/>
                </a:cubicBezTo>
                <a:cubicBezTo>
                  <a:pt x="18590" y="21883"/>
                  <a:pt x="18685" y="21978"/>
                  <a:pt x="18812" y="21978"/>
                </a:cubicBezTo>
                <a:lnTo>
                  <a:pt x="18844" y="21978"/>
                </a:lnTo>
                <a:cubicBezTo>
                  <a:pt x="18875" y="21978"/>
                  <a:pt x="18907" y="22010"/>
                  <a:pt x="18970" y="22042"/>
                </a:cubicBezTo>
                <a:cubicBezTo>
                  <a:pt x="19034" y="22073"/>
                  <a:pt x="19097" y="22105"/>
                  <a:pt x="19192" y="22105"/>
                </a:cubicBezTo>
                <a:cubicBezTo>
                  <a:pt x="19224" y="22105"/>
                  <a:pt x="19255" y="22105"/>
                  <a:pt x="19287" y="22073"/>
                </a:cubicBezTo>
                <a:cubicBezTo>
                  <a:pt x="19319" y="22073"/>
                  <a:pt x="19445" y="22137"/>
                  <a:pt x="19509" y="22200"/>
                </a:cubicBezTo>
                <a:cubicBezTo>
                  <a:pt x="19572" y="22232"/>
                  <a:pt x="19762" y="22390"/>
                  <a:pt x="19762" y="22580"/>
                </a:cubicBezTo>
                <a:lnTo>
                  <a:pt x="19762" y="22612"/>
                </a:lnTo>
                <a:lnTo>
                  <a:pt x="19762" y="22644"/>
                </a:lnTo>
                <a:cubicBezTo>
                  <a:pt x="19762" y="22960"/>
                  <a:pt x="19984" y="23087"/>
                  <a:pt x="20079" y="23119"/>
                </a:cubicBezTo>
                <a:cubicBezTo>
                  <a:pt x="20174" y="23182"/>
                  <a:pt x="20332" y="23372"/>
                  <a:pt x="20427" y="23467"/>
                </a:cubicBezTo>
                <a:cubicBezTo>
                  <a:pt x="20491" y="23562"/>
                  <a:pt x="20586" y="23594"/>
                  <a:pt x="20649" y="23625"/>
                </a:cubicBezTo>
                <a:cubicBezTo>
                  <a:pt x="20681" y="23657"/>
                  <a:pt x="20712" y="23657"/>
                  <a:pt x="20744" y="23689"/>
                </a:cubicBezTo>
                <a:lnTo>
                  <a:pt x="20776" y="23689"/>
                </a:lnTo>
                <a:cubicBezTo>
                  <a:pt x="20776" y="23720"/>
                  <a:pt x="20807" y="23752"/>
                  <a:pt x="20839" y="23784"/>
                </a:cubicBezTo>
                <a:cubicBezTo>
                  <a:pt x="20871" y="23815"/>
                  <a:pt x="20934" y="23879"/>
                  <a:pt x="20997" y="23879"/>
                </a:cubicBezTo>
                <a:cubicBezTo>
                  <a:pt x="21061" y="23879"/>
                  <a:pt x="21124" y="23847"/>
                  <a:pt x="21156" y="23815"/>
                </a:cubicBezTo>
                <a:cubicBezTo>
                  <a:pt x="21314" y="23720"/>
                  <a:pt x="21346" y="23562"/>
                  <a:pt x="21346" y="23467"/>
                </a:cubicBezTo>
                <a:cubicBezTo>
                  <a:pt x="21409" y="23467"/>
                  <a:pt x="21441" y="23499"/>
                  <a:pt x="21472" y="23499"/>
                </a:cubicBezTo>
                <a:cubicBezTo>
                  <a:pt x="21472" y="23530"/>
                  <a:pt x="21536" y="23625"/>
                  <a:pt x="21567" y="23720"/>
                </a:cubicBezTo>
                <a:cubicBezTo>
                  <a:pt x="21567" y="23752"/>
                  <a:pt x="21599" y="23815"/>
                  <a:pt x="21599" y="23847"/>
                </a:cubicBezTo>
                <a:cubicBezTo>
                  <a:pt x="21631" y="23910"/>
                  <a:pt x="21631" y="23942"/>
                  <a:pt x="21662" y="23974"/>
                </a:cubicBezTo>
                <a:cubicBezTo>
                  <a:pt x="21694" y="23974"/>
                  <a:pt x="21694" y="24037"/>
                  <a:pt x="21726" y="24100"/>
                </a:cubicBezTo>
                <a:cubicBezTo>
                  <a:pt x="21757" y="24195"/>
                  <a:pt x="21757" y="24290"/>
                  <a:pt x="21757" y="24385"/>
                </a:cubicBezTo>
                <a:cubicBezTo>
                  <a:pt x="21757" y="24417"/>
                  <a:pt x="21757" y="24480"/>
                  <a:pt x="21726" y="24544"/>
                </a:cubicBezTo>
                <a:cubicBezTo>
                  <a:pt x="21694" y="24702"/>
                  <a:pt x="21694" y="24829"/>
                  <a:pt x="21662" y="24924"/>
                </a:cubicBezTo>
                <a:cubicBezTo>
                  <a:pt x="21662" y="24955"/>
                  <a:pt x="21662" y="24987"/>
                  <a:pt x="21662" y="25019"/>
                </a:cubicBezTo>
                <a:cubicBezTo>
                  <a:pt x="21599" y="25019"/>
                  <a:pt x="21599" y="25082"/>
                  <a:pt x="21567" y="25082"/>
                </a:cubicBezTo>
                <a:cubicBezTo>
                  <a:pt x="21536" y="25145"/>
                  <a:pt x="21504" y="25209"/>
                  <a:pt x="21441" y="25272"/>
                </a:cubicBezTo>
                <a:cubicBezTo>
                  <a:pt x="21409" y="25335"/>
                  <a:pt x="21377" y="25399"/>
                  <a:pt x="21377" y="25399"/>
                </a:cubicBezTo>
                <a:cubicBezTo>
                  <a:pt x="21282" y="25462"/>
                  <a:pt x="21187" y="25557"/>
                  <a:pt x="21092" y="25652"/>
                </a:cubicBezTo>
                <a:cubicBezTo>
                  <a:pt x="21029" y="25779"/>
                  <a:pt x="20934" y="25874"/>
                  <a:pt x="20934" y="26032"/>
                </a:cubicBezTo>
                <a:lnTo>
                  <a:pt x="20934" y="26064"/>
                </a:lnTo>
                <a:cubicBezTo>
                  <a:pt x="20934" y="26127"/>
                  <a:pt x="20966" y="26222"/>
                  <a:pt x="21029" y="26349"/>
                </a:cubicBezTo>
                <a:cubicBezTo>
                  <a:pt x="21061" y="26444"/>
                  <a:pt x="21092" y="26570"/>
                  <a:pt x="21092" y="26634"/>
                </a:cubicBezTo>
                <a:cubicBezTo>
                  <a:pt x="21092" y="26634"/>
                  <a:pt x="21092" y="26665"/>
                  <a:pt x="21061" y="26665"/>
                </a:cubicBezTo>
                <a:cubicBezTo>
                  <a:pt x="21061" y="26697"/>
                  <a:pt x="21029" y="26792"/>
                  <a:pt x="20966" y="26887"/>
                </a:cubicBezTo>
                <a:cubicBezTo>
                  <a:pt x="20902" y="26982"/>
                  <a:pt x="20839" y="27077"/>
                  <a:pt x="20839" y="27235"/>
                </a:cubicBezTo>
                <a:cubicBezTo>
                  <a:pt x="20839" y="27267"/>
                  <a:pt x="20839" y="27299"/>
                  <a:pt x="20839" y="27331"/>
                </a:cubicBezTo>
                <a:cubicBezTo>
                  <a:pt x="20902" y="27521"/>
                  <a:pt x="21029" y="27616"/>
                  <a:pt x="21124" y="27711"/>
                </a:cubicBezTo>
                <a:cubicBezTo>
                  <a:pt x="21251" y="27774"/>
                  <a:pt x="21314" y="27869"/>
                  <a:pt x="21314" y="27901"/>
                </a:cubicBezTo>
                <a:cubicBezTo>
                  <a:pt x="21314" y="28059"/>
                  <a:pt x="21409" y="28249"/>
                  <a:pt x="21472" y="28439"/>
                </a:cubicBezTo>
                <a:cubicBezTo>
                  <a:pt x="21567" y="28661"/>
                  <a:pt x="21631" y="28851"/>
                  <a:pt x="21662" y="28946"/>
                </a:cubicBezTo>
                <a:cubicBezTo>
                  <a:pt x="21694" y="29104"/>
                  <a:pt x="21789" y="29231"/>
                  <a:pt x="21852" y="29357"/>
                </a:cubicBezTo>
                <a:cubicBezTo>
                  <a:pt x="21947" y="29516"/>
                  <a:pt x="22011" y="29642"/>
                  <a:pt x="22011" y="29769"/>
                </a:cubicBezTo>
                <a:cubicBezTo>
                  <a:pt x="22011" y="29991"/>
                  <a:pt x="22169" y="30149"/>
                  <a:pt x="22296" y="30276"/>
                </a:cubicBezTo>
                <a:cubicBezTo>
                  <a:pt x="22422" y="30371"/>
                  <a:pt x="22581" y="30434"/>
                  <a:pt x="22644" y="30466"/>
                </a:cubicBezTo>
                <a:cubicBezTo>
                  <a:pt x="22644" y="30460"/>
                  <a:pt x="22646" y="30457"/>
                  <a:pt x="22650" y="30457"/>
                </a:cubicBezTo>
                <a:cubicBezTo>
                  <a:pt x="22667" y="30457"/>
                  <a:pt x="22719" y="30509"/>
                  <a:pt x="22771" y="30561"/>
                </a:cubicBezTo>
                <a:cubicBezTo>
                  <a:pt x="22866" y="30624"/>
                  <a:pt x="22929" y="30719"/>
                  <a:pt x="23024" y="30751"/>
                </a:cubicBezTo>
                <a:cubicBezTo>
                  <a:pt x="23119" y="30814"/>
                  <a:pt x="23214" y="30941"/>
                  <a:pt x="23309" y="31131"/>
                </a:cubicBezTo>
                <a:cubicBezTo>
                  <a:pt x="23372" y="31226"/>
                  <a:pt x="23372" y="31416"/>
                  <a:pt x="23372" y="31542"/>
                </a:cubicBezTo>
                <a:cubicBezTo>
                  <a:pt x="23372" y="31574"/>
                  <a:pt x="23372" y="31606"/>
                  <a:pt x="23372" y="31637"/>
                </a:cubicBezTo>
                <a:cubicBezTo>
                  <a:pt x="23372" y="31701"/>
                  <a:pt x="23309" y="32461"/>
                  <a:pt x="23246" y="32873"/>
                </a:cubicBezTo>
                <a:cubicBezTo>
                  <a:pt x="23246" y="32968"/>
                  <a:pt x="23246" y="33063"/>
                  <a:pt x="23246" y="33126"/>
                </a:cubicBezTo>
                <a:cubicBezTo>
                  <a:pt x="23246" y="33348"/>
                  <a:pt x="23277" y="33506"/>
                  <a:pt x="23277" y="33601"/>
                </a:cubicBezTo>
                <a:cubicBezTo>
                  <a:pt x="23277" y="33696"/>
                  <a:pt x="23246" y="33728"/>
                  <a:pt x="23246" y="33728"/>
                </a:cubicBezTo>
                <a:cubicBezTo>
                  <a:pt x="23182" y="33823"/>
                  <a:pt x="23056" y="33886"/>
                  <a:pt x="23024" y="34076"/>
                </a:cubicBezTo>
                <a:cubicBezTo>
                  <a:pt x="23024" y="34139"/>
                  <a:pt x="23056" y="34203"/>
                  <a:pt x="23087" y="34266"/>
                </a:cubicBezTo>
                <a:cubicBezTo>
                  <a:pt x="23087" y="34266"/>
                  <a:pt x="23056" y="34298"/>
                  <a:pt x="23024" y="34329"/>
                </a:cubicBezTo>
                <a:cubicBezTo>
                  <a:pt x="23024" y="34361"/>
                  <a:pt x="22992" y="34361"/>
                  <a:pt x="22992" y="34393"/>
                </a:cubicBezTo>
                <a:cubicBezTo>
                  <a:pt x="22961" y="34424"/>
                  <a:pt x="22929" y="34456"/>
                  <a:pt x="22929" y="34519"/>
                </a:cubicBezTo>
                <a:cubicBezTo>
                  <a:pt x="22929" y="34583"/>
                  <a:pt x="22961" y="34646"/>
                  <a:pt x="22992" y="34741"/>
                </a:cubicBezTo>
                <a:cubicBezTo>
                  <a:pt x="23024" y="34836"/>
                  <a:pt x="23024" y="34931"/>
                  <a:pt x="23024" y="34994"/>
                </a:cubicBezTo>
                <a:cubicBezTo>
                  <a:pt x="23024" y="35058"/>
                  <a:pt x="23024" y="35058"/>
                  <a:pt x="23024" y="35089"/>
                </a:cubicBezTo>
                <a:cubicBezTo>
                  <a:pt x="22929" y="35279"/>
                  <a:pt x="22866" y="35501"/>
                  <a:pt x="22834" y="35659"/>
                </a:cubicBezTo>
                <a:cubicBezTo>
                  <a:pt x="22802" y="35754"/>
                  <a:pt x="22676" y="35913"/>
                  <a:pt x="22676" y="36134"/>
                </a:cubicBezTo>
                <a:cubicBezTo>
                  <a:pt x="22676" y="36166"/>
                  <a:pt x="22676" y="36198"/>
                  <a:pt x="22676" y="36229"/>
                </a:cubicBezTo>
                <a:cubicBezTo>
                  <a:pt x="22676" y="36229"/>
                  <a:pt x="22676" y="36261"/>
                  <a:pt x="22676" y="36261"/>
                </a:cubicBezTo>
                <a:cubicBezTo>
                  <a:pt x="22676" y="36277"/>
                  <a:pt x="22676" y="36277"/>
                  <a:pt x="22672" y="36277"/>
                </a:cubicBezTo>
                <a:cubicBezTo>
                  <a:pt x="22668" y="36277"/>
                  <a:pt x="22660" y="36277"/>
                  <a:pt x="22644" y="36293"/>
                </a:cubicBezTo>
                <a:cubicBezTo>
                  <a:pt x="22581" y="36324"/>
                  <a:pt x="22517" y="36419"/>
                  <a:pt x="22517" y="36578"/>
                </a:cubicBezTo>
                <a:cubicBezTo>
                  <a:pt x="22517" y="36704"/>
                  <a:pt x="22581" y="36768"/>
                  <a:pt x="22612" y="36800"/>
                </a:cubicBezTo>
                <a:cubicBezTo>
                  <a:pt x="22676" y="36863"/>
                  <a:pt x="22644" y="36831"/>
                  <a:pt x="22676" y="36895"/>
                </a:cubicBezTo>
                <a:cubicBezTo>
                  <a:pt x="22676" y="36895"/>
                  <a:pt x="22676" y="36926"/>
                  <a:pt x="22644" y="36926"/>
                </a:cubicBezTo>
                <a:cubicBezTo>
                  <a:pt x="22644" y="37053"/>
                  <a:pt x="22612" y="37116"/>
                  <a:pt x="22581" y="37211"/>
                </a:cubicBezTo>
                <a:cubicBezTo>
                  <a:pt x="22549" y="37275"/>
                  <a:pt x="22517" y="37370"/>
                  <a:pt x="22517" y="37496"/>
                </a:cubicBezTo>
                <a:cubicBezTo>
                  <a:pt x="22517" y="37591"/>
                  <a:pt x="22549" y="37718"/>
                  <a:pt x="22581" y="37813"/>
                </a:cubicBezTo>
                <a:cubicBezTo>
                  <a:pt x="22612" y="37908"/>
                  <a:pt x="22612" y="38003"/>
                  <a:pt x="22612" y="38003"/>
                </a:cubicBezTo>
                <a:cubicBezTo>
                  <a:pt x="22612" y="38003"/>
                  <a:pt x="22612" y="38098"/>
                  <a:pt x="22549" y="38193"/>
                </a:cubicBezTo>
                <a:cubicBezTo>
                  <a:pt x="22517" y="38256"/>
                  <a:pt x="22486" y="38383"/>
                  <a:pt x="22422" y="38478"/>
                </a:cubicBezTo>
                <a:cubicBezTo>
                  <a:pt x="22296" y="38636"/>
                  <a:pt x="22201" y="38763"/>
                  <a:pt x="22169" y="38921"/>
                </a:cubicBezTo>
                <a:cubicBezTo>
                  <a:pt x="22169" y="38953"/>
                  <a:pt x="22201" y="38953"/>
                  <a:pt x="22201" y="38985"/>
                </a:cubicBezTo>
                <a:cubicBezTo>
                  <a:pt x="22201" y="39080"/>
                  <a:pt x="22232" y="39143"/>
                  <a:pt x="22264" y="39175"/>
                </a:cubicBezTo>
                <a:cubicBezTo>
                  <a:pt x="22296" y="39206"/>
                  <a:pt x="22296" y="39238"/>
                  <a:pt x="22327" y="39270"/>
                </a:cubicBezTo>
                <a:cubicBezTo>
                  <a:pt x="22296" y="39301"/>
                  <a:pt x="22264" y="39365"/>
                  <a:pt x="22232" y="39428"/>
                </a:cubicBezTo>
                <a:cubicBezTo>
                  <a:pt x="22201" y="39523"/>
                  <a:pt x="22137" y="39650"/>
                  <a:pt x="22137" y="39745"/>
                </a:cubicBezTo>
                <a:lnTo>
                  <a:pt x="22137" y="39808"/>
                </a:lnTo>
                <a:cubicBezTo>
                  <a:pt x="22169" y="39935"/>
                  <a:pt x="22264" y="39998"/>
                  <a:pt x="22327" y="39998"/>
                </a:cubicBezTo>
                <a:cubicBezTo>
                  <a:pt x="22359" y="40030"/>
                  <a:pt x="22359" y="40030"/>
                  <a:pt x="22359" y="40030"/>
                </a:cubicBezTo>
                <a:cubicBezTo>
                  <a:pt x="22359" y="40061"/>
                  <a:pt x="22359" y="40061"/>
                  <a:pt x="22327" y="40093"/>
                </a:cubicBezTo>
                <a:cubicBezTo>
                  <a:pt x="22296" y="40125"/>
                  <a:pt x="22232" y="40188"/>
                  <a:pt x="22232" y="40283"/>
                </a:cubicBezTo>
                <a:cubicBezTo>
                  <a:pt x="22232" y="40346"/>
                  <a:pt x="22264" y="40378"/>
                  <a:pt x="22296" y="40410"/>
                </a:cubicBezTo>
                <a:cubicBezTo>
                  <a:pt x="22359" y="40505"/>
                  <a:pt x="22422" y="40505"/>
                  <a:pt x="22454" y="40536"/>
                </a:cubicBezTo>
                <a:cubicBezTo>
                  <a:pt x="22486" y="40568"/>
                  <a:pt x="22486" y="40568"/>
                  <a:pt x="22486" y="40663"/>
                </a:cubicBezTo>
                <a:cubicBezTo>
                  <a:pt x="22486" y="40663"/>
                  <a:pt x="22486" y="40695"/>
                  <a:pt x="22486" y="40726"/>
                </a:cubicBezTo>
                <a:cubicBezTo>
                  <a:pt x="22486" y="40758"/>
                  <a:pt x="22486" y="40758"/>
                  <a:pt x="22486" y="40790"/>
                </a:cubicBezTo>
                <a:cubicBezTo>
                  <a:pt x="22486" y="41106"/>
                  <a:pt x="22771" y="41233"/>
                  <a:pt x="22771" y="41233"/>
                </a:cubicBezTo>
                <a:cubicBezTo>
                  <a:pt x="22802" y="41265"/>
                  <a:pt x="22834" y="41328"/>
                  <a:pt x="22897" y="41391"/>
                </a:cubicBezTo>
                <a:cubicBezTo>
                  <a:pt x="22961" y="41455"/>
                  <a:pt x="22992" y="41486"/>
                  <a:pt x="23087" y="41518"/>
                </a:cubicBezTo>
                <a:cubicBezTo>
                  <a:pt x="23087" y="41550"/>
                  <a:pt x="23119" y="41582"/>
                  <a:pt x="23151" y="41582"/>
                </a:cubicBezTo>
                <a:cubicBezTo>
                  <a:pt x="23151" y="41613"/>
                  <a:pt x="23182" y="41613"/>
                  <a:pt x="23214" y="41613"/>
                </a:cubicBezTo>
                <a:cubicBezTo>
                  <a:pt x="23214" y="41613"/>
                  <a:pt x="23309" y="41677"/>
                  <a:pt x="23404" y="41708"/>
                </a:cubicBezTo>
                <a:cubicBezTo>
                  <a:pt x="23499" y="41772"/>
                  <a:pt x="23594" y="41803"/>
                  <a:pt x="23689" y="41803"/>
                </a:cubicBezTo>
                <a:cubicBezTo>
                  <a:pt x="23879" y="41803"/>
                  <a:pt x="24164" y="41708"/>
                  <a:pt x="24259" y="41677"/>
                </a:cubicBezTo>
                <a:cubicBezTo>
                  <a:pt x="24259" y="41677"/>
                  <a:pt x="24386" y="41645"/>
                  <a:pt x="24481" y="41613"/>
                </a:cubicBezTo>
                <a:cubicBezTo>
                  <a:pt x="24544" y="41613"/>
                  <a:pt x="24608" y="41582"/>
                  <a:pt x="24671" y="41550"/>
                </a:cubicBezTo>
                <a:cubicBezTo>
                  <a:pt x="24703" y="41550"/>
                  <a:pt x="24766" y="41550"/>
                  <a:pt x="24798" y="41455"/>
                </a:cubicBezTo>
                <a:cubicBezTo>
                  <a:pt x="24798" y="41455"/>
                  <a:pt x="24829" y="41423"/>
                  <a:pt x="24829" y="41391"/>
                </a:cubicBezTo>
                <a:cubicBezTo>
                  <a:pt x="24829" y="41328"/>
                  <a:pt x="24766" y="41296"/>
                  <a:pt x="24766" y="41296"/>
                </a:cubicBezTo>
                <a:cubicBezTo>
                  <a:pt x="24671" y="41233"/>
                  <a:pt x="24608" y="41233"/>
                  <a:pt x="24513" y="41233"/>
                </a:cubicBezTo>
                <a:cubicBezTo>
                  <a:pt x="24418" y="41233"/>
                  <a:pt x="24322" y="41201"/>
                  <a:pt x="24259" y="41201"/>
                </a:cubicBezTo>
                <a:cubicBezTo>
                  <a:pt x="24196" y="41170"/>
                  <a:pt x="24101" y="41075"/>
                  <a:pt x="24006" y="40948"/>
                </a:cubicBezTo>
                <a:cubicBezTo>
                  <a:pt x="23911" y="40853"/>
                  <a:pt x="23816" y="40695"/>
                  <a:pt x="23816" y="40663"/>
                </a:cubicBezTo>
                <a:cubicBezTo>
                  <a:pt x="23816" y="40631"/>
                  <a:pt x="23784" y="40568"/>
                  <a:pt x="23784" y="40505"/>
                </a:cubicBezTo>
                <a:cubicBezTo>
                  <a:pt x="23784" y="40410"/>
                  <a:pt x="23816" y="40283"/>
                  <a:pt x="23879" y="40251"/>
                </a:cubicBezTo>
                <a:cubicBezTo>
                  <a:pt x="24006" y="40156"/>
                  <a:pt x="24322" y="39808"/>
                  <a:pt x="24418" y="39745"/>
                </a:cubicBezTo>
                <a:cubicBezTo>
                  <a:pt x="24449" y="39681"/>
                  <a:pt x="24481" y="39618"/>
                  <a:pt x="24513" y="39523"/>
                </a:cubicBezTo>
                <a:cubicBezTo>
                  <a:pt x="24544" y="39428"/>
                  <a:pt x="24576" y="39333"/>
                  <a:pt x="24576" y="39270"/>
                </a:cubicBezTo>
                <a:cubicBezTo>
                  <a:pt x="24576" y="39206"/>
                  <a:pt x="24576" y="39175"/>
                  <a:pt x="24544" y="39111"/>
                </a:cubicBezTo>
                <a:cubicBezTo>
                  <a:pt x="24481" y="39080"/>
                  <a:pt x="24449" y="39080"/>
                  <a:pt x="24386" y="39080"/>
                </a:cubicBezTo>
                <a:lnTo>
                  <a:pt x="24227" y="39080"/>
                </a:lnTo>
                <a:cubicBezTo>
                  <a:pt x="24196" y="39048"/>
                  <a:pt x="24196" y="39048"/>
                  <a:pt x="24164" y="39048"/>
                </a:cubicBezTo>
                <a:cubicBezTo>
                  <a:pt x="24164" y="39048"/>
                  <a:pt x="24196" y="38985"/>
                  <a:pt x="24291" y="38858"/>
                </a:cubicBezTo>
                <a:cubicBezTo>
                  <a:pt x="24418" y="38763"/>
                  <a:pt x="24481" y="38668"/>
                  <a:pt x="24544" y="38573"/>
                </a:cubicBezTo>
                <a:cubicBezTo>
                  <a:pt x="24608" y="38478"/>
                  <a:pt x="24639" y="38383"/>
                  <a:pt x="24671" y="38383"/>
                </a:cubicBezTo>
                <a:cubicBezTo>
                  <a:pt x="24734" y="38320"/>
                  <a:pt x="24893" y="38161"/>
                  <a:pt x="24988" y="37940"/>
                </a:cubicBezTo>
                <a:cubicBezTo>
                  <a:pt x="24988" y="37908"/>
                  <a:pt x="24988" y="37876"/>
                  <a:pt x="24988" y="37845"/>
                </a:cubicBezTo>
                <a:cubicBezTo>
                  <a:pt x="24988" y="37813"/>
                  <a:pt x="24988" y="37781"/>
                  <a:pt x="24956" y="37750"/>
                </a:cubicBezTo>
                <a:cubicBezTo>
                  <a:pt x="24924" y="37718"/>
                  <a:pt x="24893" y="37718"/>
                  <a:pt x="24861" y="37718"/>
                </a:cubicBezTo>
                <a:cubicBezTo>
                  <a:pt x="24798" y="37718"/>
                  <a:pt x="24766" y="37750"/>
                  <a:pt x="24734" y="37750"/>
                </a:cubicBezTo>
                <a:cubicBezTo>
                  <a:pt x="24703" y="37750"/>
                  <a:pt x="24703" y="37718"/>
                  <a:pt x="24703" y="37718"/>
                </a:cubicBezTo>
                <a:cubicBezTo>
                  <a:pt x="24671" y="37686"/>
                  <a:pt x="24671" y="37591"/>
                  <a:pt x="24639" y="37528"/>
                </a:cubicBezTo>
                <a:lnTo>
                  <a:pt x="24639" y="37528"/>
                </a:lnTo>
                <a:cubicBezTo>
                  <a:pt x="24671" y="37560"/>
                  <a:pt x="24734" y="37560"/>
                  <a:pt x="24766" y="37560"/>
                </a:cubicBezTo>
                <a:cubicBezTo>
                  <a:pt x="24829" y="37591"/>
                  <a:pt x="24924" y="37655"/>
                  <a:pt x="25019" y="37655"/>
                </a:cubicBezTo>
                <a:cubicBezTo>
                  <a:pt x="25051" y="37655"/>
                  <a:pt x="25083" y="37686"/>
                  <a:pt x="25114" y="37686"/>
                </a:cubicBezTo>
                <a:cubicBezTo>
                  <a:pt x="25146" y="37686"/>
                  <a:pt x="25178" y="37655"/>
                  <a:pt x="25241" y="37623"/>
                </a:cubicBezTo>
                <a:cubicBezTo>
                  <a:pt x="25273" y="37591"/>
                  <a:pt x="25273" y="37528"/>
                  <a:pt x="25273" y="37496"/>
                </a:cubicBezTo>
                <a:cubicBezTo>
                  <a:pt x="25273" y="37401"/>
                  <a:pt x="25241" y="37338"/>
                  <a:pt x="25241" y="37275"/>
                </a:cubicBezTo>
                <a:lnTo>
                  <a:pt x="25241" y="37243"/>
                </a:lnTo>
                <a:cubicBezTo>
                  <a:pt x="25241" y="37180"/>
                  <a:pt x="25241" y="37116"/>
                  <a:pt x="25241" y="37085"/>
                </a:cubicBezTo>
                <a:lnTo>
                  <a:pt x="25273" y="37085"/>
                </a:lnTo>
                <a:cubicBezTo>
                  <a:pt x="25336" y="37116"/>
                  <a:pt x="25368" y="37116"/>
                  <a:pt x="25463" y="37116"/>
                </a:cubicBezTo>
                <a:cubicBezTo>
                  <a:pt x="25684" y="37116"/>
                  <a:pt x="26001" y="37053"/>
                  <a:pt x="26096" y="37021"/>
                </a:cubicBezTo>
                <a:cubicBezTo>
                  <a:pt x="26159" y="36990"/>
                  <a:pt x="26191" y="36958"/>
                  <a:pt x="26223" y="36895"/>
                </a:cubicBezTo>
                <a:cubicBezTo>
                  <a:pt x="26318" y="36768"/>
                  <a:pt x="26444" y="36483"/>
                  <a:pt x="26508" y="36419"/>
                </a:cubicBezTo>
                <a:cubicBezTo>
                  <a:pt x="26539" y="36324"/>
                  <a:pt x="26571" y="36261"/>
                  <a:pt x="26571" y="36166"/>
                </a:cubicBezTo>
                <a:cubicBezTo>
                  <a:pt x="26571" y="36071"/>
                  <a:pt x="26539" y="36008"/>
                  <a:pt x="26476" y="35944"/>
                </a:cubicBezTo>
                <a:cubicBezTo>
                  <a:pt x="26476" y="35944"/>
                  <a:pt x="26444" y="35913"/>
                  <a:pt x="26444" y="35913"/>
                </a:cubicBezTo>
                <a:lnTo>
                  <a:pt x="26444" y="35913"/>
                </a:lnTo>
                <a:cubicBezTo>
                  <a:pt x="26539" y="35944"/>
                  <a:pt x="26603" y="35976"/>
                  <a:pt x="26698" y="35976"/>
                </a:cubicBezTo>
                <a:cubicBezTo>
                  <a:pt x="26856" y="35976"/>
                  <a:pt x="27014" y="35881"/>
                  <a:pt x="27141" y="35723"/>
                </a:cubicBezTo>
                <a:cubicBezTo>
                  <a:pt x="27394" y="35406"/>
                  <a:pt x="27584" y="35216"/>
                  <a:pt x="27616" y="34963"/>
                </a:cubicBezTo>
                <a:cubicBezTo>
                  <a:pt x="27648" y="34804"/>
                  <a:pt x="27679" y="34646"/>
                  <a:pt x="27743" y="34583"/>
                </a:cubicBezTo>
                <a:cubicBezTo>
                  <a:pt x="27743" y="34614"/>
                  <a:pt x="27774" y="34646"/>
                  <a:pt x="27838" y="34646"/>
                </a:cubicBezTo>
                <a:cubicBezTo>
                  <a:pt x="27901" y="34646"/>
                  <a:pt x="27933" y="34614"/>
                  <a:pt x="27964" y="34583"/>
                </a:cubicBezTo>
                <a:cubicBezTo>
                  <a:pt x="27996" y="34519"/>
                  <a:pt x="28028" y="34488"/>
                  <a:pt x="28059" y="34424"/>
                </a:cubicBezTo>
                <a:cubicBezTo>
                  <a:pt x="28091" y="34266"/>
                  <a:pt x="28154" y="34203"/>
                  <a:pt x="28218" y="34139"/>
                </a:cubicBezTo>
                <a:cubicBezTo>
                  <a:pt x="28249" y="34076"/>
                  <a:pt x="28344" y="34013"/>
                  <a:pt x="28376" y="33854"/>
                </a:cubicBezTo>
                <a:cubicBezTo>
                  <a:pt x="28408" y="33791"/>
                  <a:pt x="28439" y="33728"/>
                  <a:pt x="28439" y="33664"/>
                </a:cubicBezTo>
                <a:cubicBezTo>
                  <a:pt x="28408" y="33474"/>
                  <a:pt x="28344" y="33316"/>
                  <a:pt x="28344" y="33221"/>
                </a:cubicBezTo>
                <a:cubicBezTo>
                  <a:pt x="28344" y="33158"/>
                  <a:pt x="28344" y="33126"/>
                  <a:pt x="28408" y="33094"/>
                </a:cubicBezTo>
                <a:cubicBezTo>
                  <a:pt x="28629" y="32904"/>
                  <a:pt x="29010" y="32683"/>
                  <a:pt x="29010" y="32683"/>
                </a:cubicBezTo>
                <a:cubicBezTo>
                  <a:pt x="29010" y="32683"/>
                  <a:pt x="29041" y="32651"/>
                  <a:pt x="29073" y="32619"/>
                </a:cubicBezTo>
                <a:cubicBezTo>
                  <a:pt x="29136" y="32619"/>
                  <a:pt x="29231" y="32556"/>
                  <a:pt x="29326" y="32524"/>
                </a:cubicBezTo>
                <a:cubicBezTo>
                  <a:pt x="29421" y="32493"/>
                  <a:pt x="29548" y="32493"/>
                  <a:pt x="29643" y="32493"/>
                </a:cubicBezTo>
                <a:cubicBezTo>
                  <a:pt x="29738" y="32461"/>
                  <a:pt x="29865" y="32429"/>
                  <a:pt x="29928" y="32303"/>
                </a:cubicBezTo>
                <a:cubicBezTo>
                  <a:pt x="30023" y="32144"/>
                  <a:pt x="30086" y="31827"/>
                  <a:pt x="30181" y="31701"/>
                </a:cubicBezTo>
                <a:cubicBezTo>
                  <a:pt x="30276" y="31542"/>
                  <a:pt x="30403" y="31352"/>
                  <a:pt x="30403" y="31162"/>
                </a:cubicBezTo>
                <a:cubicBezTo>
                  <a:pt x="30403" y="31099"/>
                  <a:pt x="30403" y="31067"/>
                  <a:pt x="30371" y="31036"/>
                </a:cubicBezTo>
                <a:lnTo>
                  <a:pt x="30371" y="31004"/>
                </a:lnTo>
                <a:cubicBezTo>
                  <a:pt x="30371" y="30941"/>
                  <a:pt x="30403" y="30814"/>
                  <a:pt x="30466" y="30687"/>
                </a:cubicBezTo>
                <a:cubicBezTo>
                  <a:pt x="30498" y="30529"/>
                  <a:pt x="30530" y="30402"/>
                  <a:pt x="30530" y="30307"/>
                </a:cubicBezTo>
                <a:lnTo>
                  <a:pt x="30530" y="30276"/>
                </a:lnTo>
                <a:cubicBezTo>
                  <a:pt x="30498" y="30149"/>
                  <a:pt x="30466" y="30022"/>
                  <a:pt x="30466" y="29896"/>
                </a:cubicBezTo>
                <a:cubicBezTo>
                  <a:pt x="30466" y="29801"/>
                  <a:pt x="30498" y="29706"/>
                  <a:pt x="30593" y="29579"/>
                </a:cubicBezTo>
                <a:cubicBezTo>
                  <a:pt x="30751" y="29421"/>
                  <a:pt x="30878" y="29231"/>
                  <a:pt x="31005" y="29072"/>
                </a:cubicBezTo>
                <a:cubicBezTo>
                  <a:pt x="31131" y="28914"/>
                  <a:pt x="31195" y="28787"/>
                  <a:pt x="31226" y="28661"/>
                </a:cubicBezTo>
                <a:cubicBezTo>
                  <a:pt x="31226" y="28629"/>
                  <a:pt x="31290" y="28471"/>
                  <a:pt x="31353" y="28312"/>
                </a:cubicBezTo>
                <a:cubicBezTo>
                  <a:pt x="31385" y="28154"/>
                  <a:pt x="31448" y="27964"/>
                  <a:pt x="31448" y="27806"/>
                </a:cubicBezTo>
                <a:lnTo>
                  <a:pt x="31448" y="27774"/>
                </a:lnTo>
                <a:cubicBezTo>
                  <a:pt x="31448" y="27457"/>
                  <a:pt x="31226" y="27172"/>
                  <a:pt x="31068" y="27077"/>
                </a:cubicBezTo>
                <a:cubicBezTo>
                  <a:pt x="30878" y="26982"/>
                  <a:pt x="30625" y="26950"/>
                  <a:pt x="30561" y="26824"/>
                </a:cubicBezTo>
                <a:cubicBezTo>
                  <a:pt x="30498" y="26697"/>
                  <a:pt x="30403" y="26602"/>
                  <a:pt x="30308" y="26539"/>
                </a:cubicBezTo>
                <a:cubicBezTo>
                  <a:pt x="30181" y="26475"/>
                  <a:pt x="30086" y="26412"/>
                  <a:pt x="29960" y="26412"/>
                </a:cubicBezTo>
                <a:cubicBezTo>
                  <a:pt x="29960" y="26412"/>
                  <a:pt x="29928" y="26412"/>
                  <a:pt x="29896" y="26444"/>
                </a:cubicBezTo>
                <a:cubicBezTo>
                  <a:pt x="29833" y="26444"/>
                  <a:pt x="29770" y="26475"/>
                  <a:pt x="29706" y="26475"/>
                </a:cubicBezTo>
                <a:cubicBezTo>
                  <a:pt x="29643" y="26475"/>
                  <a:pt x="29580" y="26475"/>
                  <a:pt x="29548" y="26412"/>
                </a:cubicBezTo>
                <a:cubicBezTo>
                  <a:pt x="29390" y="26317"/>
                  <a:pt x="29136" y="26159"/>
                  <a:pt x="29073" y="26064"/>
                </a:cubicBezTo>
                <a:cubicBezTo>
                  <a:pt x="28915" y="25937"/>
                  <a:pt x="28693" y="25874"/>
                  <a:pt x="28534" y="25874"/>
                </a:cubicBezTo>
                <a:cubicBezTo>
                  <a:pt x="28503" y="25874"/>
                  <a:pt x="28503" y="25874"/>
                  <a:pt x="28439" y="25842"/>
                </a:cubicBezTo>
                <a:cubicBezTo>
                  <a:pt x="28408" y="25842"/>
                  <a:pt x="28376" y="25874"/>
                  <a:pt x="28344" y="25905"/>
                </a:cubicBezTo>
                <a:cubicBezTo>
                  <a:pt x="28344" y="25842"/>
                  <a:pt x="28313" y="25747"/>
                  <a:pt x="28249" y="25715"/>
                </a:cubicBezTo>
                <a:cubicBezTo>
                  <a:pt x="28218" y="25652"/>
                  <a:pt x="28123" y="25652"/>
                  <a:pt x="28059" y="25652"/>
                </a:cubicBezTo>
                <a:lnTo>
                  <a:pt x="28028" y="25652"/>
                </a:lnTo>
                <a:cubicBezTo>
                  <a:pt x="28091" y="25589"/>
                  <a:pt x="28123" y="25557"/>
                  <a:pt x="28123" y="25462"/>
                </a:cubicBezTo>
                <a:cubicBezTo>
                  <a:pt x="28123" y="25399"/>
                  <a:pt x="28123" y="25304"/>
                  <a:pt x="28091" y="25209"/>
                </a:cubicBezTo>
                <a:cubicBezTo>
                  <a:pt x="28059" y="25114"/>
                  <a:pt x="27996" y="24987"/>
                  <a:pt x="27838" y="24987"/>
                </a:cubicBezTo>
                <a:cubicBezTo>
                  <a:pt x="27806" y="24955"/>
                  <a:pt x="27774" y="24734"/>
                  <a:pt x="27584" y="24480"/>
                </a:cubicBezTo>
                <a:cubicBezTo>
                  <a:pt x="27363" y="24195"/>
                  <a:pt x="27109" y="23974"/>
                  <a:pt x="26856" y="23974"/>
                </a:cubicBezTo>
                <a:lnTo>
                  <a:pt x="26761" y="23974"/>
                </a:lnTo>
                <a:cubicBezTo>
                  <a:pt x="26634" y="24005"/>
                  <a:pt x="26571" y="24037"/>
                  <a:pt x="26508" y="24037"/>
                </a:cubicBezTo>
                <a:cubicBezTo>
                  <a:pt x="26444" y="24005"/>
                  <a:pt x="26413" y="24005"/>
                  <a:pt x="26349" y="23910"/>
                </a:cubicBezTo>
                <a:cubicBezTo>
                  <a:pt x="26223" y="23594"/>
                  <a:pt x="26064" y="23530"/>
                  <a:pt x="26033" y="23435"/>
                </a:cubicBezTo>
                <a:cubicBezTo>
                  <a:pt x="25969" y="23340"/>
                  <a:pt x="25874" y="23309"/>
                  <a:pt x="25811" y="23309"/>
                </a:cubicBezTo>
                <a:lnTo>
                  <a:pt x="25684" y="23309"/>
                </a:lnTo>
                <a:lnTo>
                  <a:pt x="25653" y="23277"/>
                </a:lnTo>
                <a:cubicBezTo>
                  <a:pt x="25630" y="23254"/>
                  <a:pt x="25608" y="23232"/>
                  <a:pt x="25585" y="23232"/>
                </a:cubicBezTo>
                <a:cubicBezTo>
                  <a:pt x="25576" y="23232"/>
                  <a:pt x="25567" y="23236"/>
                  <a:pt x="25558" y="23245"/>
                </a:cubicBezTo>
                <a:cubicBezTo>
                  <a:pt x="25653" y="23055"/>
                  <a:pt x="25716" y="22802"/>
                  <a:pt x="25716" y="22644"/>
                </a:cubicBezTo>
                <a:cubicBezTo>
                  <a:pt x="25716" y="22612"/>
                  <a:pt x="25716" y="22580"/>
                  <a:pt x="25684" y="22580"/>
                </a:cubicBezTo>
                <a:cubicBezTo>
                  <a:pt x="25684" y="22549"/>
                  <a:pt x="25684" y="22549"/>
                  <a:pt x="25684" y="22517"/>
                </a:cubicBezTo>
                <a:cubicBezTo>
                  <a:pt x="25653" y="22485"/>
                  <a:pt x="25621" y="22485"/>
                  <a:pt x="25589" y="22485"/>
                </a:cubicBezTo>
                <a:lnTo>
                  <a:pt x="25526" y="22485"/>
                </a:lnTo>
                <a:cubicBezTo>
                  <a:pt x="25494" y="22517"/>
                  <a:pt x="25463" y="22549"/>
                  <a:pt x="25463" y="22580"/>
                </a:cubicBezTo>
                <a:cubicBezTo>
                  <a:pt x="25431" y="22644"/>
                  <a:pt x="25399" y="22707"/>
                  <a:pt x="25368" y="22770"/>
                </a:cubicBezTo>
                <a:cubicBezTo>
                  <a:pt x="25368" y="22770"/>
                  <a:pt x="25368" y="22770"/>
                  <a:pt x="25336" y="22802"/>
                </a:cubicBezTo>
                <a:cubicBezTo>
                  <a:pt x="25336" y="22739"/>
                  <a:pt x="25273" y="22675"/>
                  <a:pt x="25178" y="22612"/>
                </a:cubicBezTo>
                <a:cubicBezTo>
                  <a:pt x="25114" y="22549"/>
                  <a:pt x="25019" y="22517"/>
                  <a:pt x="24924" y="22517"/>
                </a:cubicBezTo>
                <a:cubicBezTo>
                  <a:pt x="24829" y="22517"/>
                  <a:pt x="24766" y="22549"/>
                  <a:pt x="24671" y="22580"/>
                </a:cubicBezTo>
                <a:cubicBezTo>
                  <a:pt x="24608" y="22644"/>
                  <a:pt x="24544" y="22675"/>
                  <a:pt x="24544" y="22802"/>
                </a:cubicBezTo>
                <a:cubicBezTo>
                  <a:pt x="24544" y="22802"/>
                  <a:pt x="24544" y="22770"/>
                  <a:pt x="24513" y="22770"/>
                </a:cubicBezTo>
                <a:cubicBezTo>
                  <a:pt x="24449" y="22612"/>
                  <a:pt x="24322" y="22580"/>
                  <a:pt x="24227" y="22580"/>
                </a:cubicBezTo>
                <a:cubicBezTo>
                  <a:pt x="24132" y="22580"/>
                  <a:pt x="24006" y="22612"/>
                  <a:pt x="23942" y="22675"/>
                </a:cubicBezTo>
                <a:cubicBezTo>
                  <a:pt x="23911" y="22644"/>
                  <a:pt x="23879" y="22580"/>
                  <a:pt x="23879" y="22517"/>
                </a:cubicBezTo>
                <a:cubicBezTo>
                  <a:pt x="23847" y="22485"/>
                  <a:pt x="23847" y="22453"/>
                  <a:pt x="23816" y="22390"/>
                </a:cubicBezTo>
                <a:cubicBezTo>
                  <a:pt x="23784" y="22358"/>
                  <a:pt x="23752" y="22327"/>
                  <a:pt x="23689" y="22295"/>
                </a:cubicBezTo>
                <a:cubicBezTo>
                  <a:pt x="23531" y="22327"/>
                  <a:pt x="23341" y="22453"/>
                  <a:pt x="23214" y="22707"/>
                </a:cubicBezTo>
                <a:cubicBezTo>
                  <a:pt x="23214" y="22739"/>
                  <a:pt x="23182" y="22739"/>
                  <a:pt x="23182" y="22770"/>
                </a:cubicBezTo>
                <a:cubicBezTo>
                  <a:pt x="23182" y="22739"/>
                  <a:pt x="23182" y="22707"/>
                  <a:pt x="23182" y="22707"/>
                </a:cubicBezTo>
                <a:cubicBezTo>
                  <a:pt x="23182" y="22675"/>
                  <a:pt x="23214" y="22612"/>
                  <a:pt x="23246" y="22549"/>
                </a:cubicBezTo>
                <a:cubicBezTo>
                  <a:pt x="23277" y="22485"/>
                  <a:pt x="23309" y="22422"/>
                  <a:pt x="23309" y="22327"/>
                </a:cubicBezTo>
                <a:cubicBezTo>
                  <a:pt x="23341" y="22263"/>
                  <a:pt x="23277" y="22168"/>
                  <a:pt x="23182" y="22137"/>
                </a:cubicBezTo>
                <a:lnTo>
                  <a:pt x="23119" y="22137"/>
                </a:lnTo>
                <a:cubicBezTo>
                  <a:pt x="22992" y="22137"/>
                  <a:pt x="22929" y="22232"/>
                  <a:pt x="22834" y="22295"/>
                </a:cubicBezTo>
                <a:cubicBezTo>
                  <a:pt x="22802" y="22327"/>
                  <a:pt x="22739" y="22358"/>
                  <a:pt x="22739" y="22390"/>
                </a:cubicBezTo>
                <a:lnTo>
                  <a:pt x="22676" y="22390"/>
                </a:lnTo>
                <a:cubicBezTo>
                  <a:pt x="22676" y="22422"/>
                  <a:pt x="22676" y="22422"/>
                  <a:pt x="22676" y="22422"/>
                </a:cubicBezTo>
                <a:cubicBezTo>
                  <a:pt x="22517" y="22453"/>
                  <a:pt x="22359" y="22644"/>
                  <a:pt x="22232" y="22834"/>
                </a:cubicBezTo>
                <a:cubicBezTo>
                  <a:pt x="22106" y="23055"/>
                  <a:pt x="22042" y="23150"/>
                  <a:pt x="21979" y="23214"/>
                </a:cubicBezTo>
                <a:lnTo>
                  <a:pt x="21884" y="23214"/>
                </a:lnTo>
                <a:cubicBezTo>
                  <a:pt x="21884" y="23119"/>
                  <a:pt x="21852" y="23087"/>
                  <a:pt x="21821" y="23055"/>
                </a:cubicBezTo>
                <a:cubicBezTo>
                  <a:pt x="21726" y="22960"/>
                  <a:pt x="21599" y="22865"/>
                  <a:pt x="21441" y="22865"/>
                </a:cubicBezTo>
                <a:cubicBezTo>
                  <a:pt x="21432" y="22857"/>
                  <a:pt x="21421" y="22853"/>
                  <a:pt x="21410" y="22853"/>
                </a:cubicBezTo>
                <a:cubicBezTo>
                  <a:pt x="21377" y="22853"/>
                  <a:pt x="21337" y="22882"/>
                  <a:pt x="21314" y="22929"/>
                </a:cubicBezTo>
                <a:cubicBezTo>
                  <a:pt x="21314" y="22960"/>
                  <a:pt x="21124" y="23055"/>
                  <a:pt x="20966" y="23150"/>
                </a:cubicBezTo>
                <a:lnTo>
                  <a:pt x="20934" y="23150"/>
                </a:lnTo>
                <a:cubicBezTo>
                  <a:pt x="20927" y="23154"/>
                  <a:pt x="20919" y="23155"/>
                  <a:pt x="20911" y="23155"/>
                </a:cubicBezTo>
                <a:cubicBezTo>
                  <a:pt x="20845" y="23155"/>
                  <a:pt x="20744" y="23048"/>
                  <a:pt x="20744" y="22992"/>
                </a:cubicBezTo>
                <a:cubicBezTo>
                  <a:pt x="20681" y="22834"/>
                  <a:pt x="20649" y="22897"/>
                  <a:pt x="20617" y="22580"/>
                </a:cubicBezTo>
                <a:cubicBezTo>
                  <a:pt x="20617" y="22549"/>
                  <a:pt x="20617" y="22517"/>
                  <a:pt x="20617" y="22453"/>
                </a:cubicBezTo>
                <a:cubicBezTo>
                  <a:pt x="20617" y="22200"/>
                  <a:pt x="20649" y="21915"/>
                  <a:pt x="20712" y="21757"/>
                </a:cubicBezTo>
                <a:cubicBezTo>
                  <a:pt x="20712" y="21757"/>
                  <a:pt x="20712" y="21725"/>
                  <a:pt x="20712" y="21693"/>
                </a:cubicBezTo>
                <a:cubicBezTo>
                  <a:pt x="20712" y="21535"/>
                  <a:pt x="20617" y="21408"/>
                  <a:pt x="20522" y="21282"/>
                </a:cubicBezTo>
                <a:cubicBezTo>
                  <a:pt x="20427" y="21187"/>
                  <a:pt x="20332" y="21092"/>
                  <a:pt x="20206" y="21060"/>
                </a:cubicBezTo>
                <a:cubicBezTo>
                  <a:pt x="20206" y="21060"/>
                  <a:pt x="20174" y="21060"/>
                  <a:pt x="20174" y="21092"/>
                </a:cubicBezTo>
                <a:cubicBezTo>
                  <a:pt x="20079" y="21092"/>
                  <a:pt x="20016" y="21155"/>
                  <a:pt x="19952" y="21187"/>
                </a:cubicBezTo>
                <a:cubicBezTo>
                  <a:pt x="19889" y="21218"/>
                  <a:pt x="19857" y="21250"/>
                  <a:pt x="19825" y="21250"/>
                </a:cubicBezTo>
                <a:cubicBezTo>
                  <a:pt x="19762" y="21250"/>
                  <a:pt x="19762" y="21250"/>
                  <a:pt x="19730" y="21218"/>
                </a:cubicBezTo>
                <a:cubicBezTo>
                  <a:pt x="19699" y="21187"/>
                  <a:pt x="19635" y="21187"/>
                  <a:pt x="19572" y="21187"/>
                </a:cubicBezTo>
                <a:cubicBezTo>
                  <a:pt x="19572" y="21123"/>
                  <a:pt x="19604" y="21092"/>
                  <a:pt x="19604" y="21028"/>
                </a:cubicBezTo>
                <a:cubicBezTo>
                  <a:pt x="19635" y="20997"/>
                  <a:pt x="19635" y="20933"/>
                  <a:pt x="19635" y="20902"/>
                </a:cubicBezTo>
                <a:cubicBezTo>
                  <a:pt x="19635" y="20807"/>
                  <a:pt x="19604" y="20743"/>
                  <a:pt x="19604" y="20680"/>
                </a:cubicBezTo>
                <a:cubicBezTo>
                  <a:pt x="19604" y="20553"/>
                  <a:pt x="19635" y="20458"/>
                  <a:pt x="19699" y="20395"/>
                </a:cubicBezTo>
                <a:cubicBezTo>
                  <a:pt x="19825" y="20268"/>
                  <a:pt x="19889" y="20110"/>
                  <a:pt x="19889" y="19952"/>
                </a:cubicBezTo>
                <a:cubicBezTo>
                  <a:pt x="19889" y="19857"/>
                  <a:pt x="19857" y="19762"/>
                  <a:pt x="19825" y="19698"/>
                </a:cubicBezTo>
                <a:cubicBezTo>
                  <a:pt x="19794" y="19603"/>
                  <a:pt x="19762" y="19540"/>
                  <a:pt x="19667" y="19508"/>
                </a:cubicBezTo>
                <a:lnTo>
                  <a:pt x="19604" y="19508"/>
                </a:lnTo>
                <a:cubicBezTo>
                  <a:pt x="19445" y="19508"/>
                  <a:pt x="19287" y="19572"/>
                  <a:pt x="19160" y="19572"/>
                </a:cubicBezTo>
                <a:lnTo>
                  <a:pt x="19065" y="19572"/>
                </a:lnTo>
                <a:cubicBezTo>
                  <a:pt x="18875" y="19572"/>
                  <a:pt x="18749" y="19762"/>
                  <a:pt x="18749" y="19952"/>
                </a:cubicBezTo>
                <a:cubicBezTo>
                  <a:pt x="18749" y="20015"/>
                  <a:pt x="18749" y="20047"/>
                  <a:pt x="18749" y="20078"/>
                </a:cubicBezTo>
                <a:cubicBezTo>
                  <a:pt x="18780" y="20110"/>
                  <a:pt x="18780" y="20142"/>
                  <a:pt x="18780" y="20142"/>
                </a:cubicBezTo>
                <a:cubicBezTo>
                  <a:pt x="18780" y="20205"/>
                  <a:pt x="18749" y="20237"/>
                  <a:pt x="18749" y="20268"/>
                </a:cubicBezTo>
                <a:lnTo>
                  <a:pt x="18717" y="20268"/>
                </a:lnTo>
                <a:cubicBezTo>
                  <a:pt x="18685" y="20268"/>
                  <a:pt x="18654" y="20237"/>
                  <a:pt x="18559" y="20237"/>
                </a:cubicBezTo>
                <a:cubicBezTo>
                  <a:pt x="18495" y="20237"/>
                  <a:pt x="18400" y="20268"/>
                  <a:pt x="18305" y="20363"/>
                </a:cubicBezTo>
                <a:cubicBezTo>
                  <a:pt x="18210" y="20458"/>
                  <a:pt x="18179" y="20458"/>
                  <a:pt x="18147" y="20458"/>
                </a:cubicBezTo>
                <a:cubicBezTo>
                  <a:pt x="18147" y="20458"/>
                  <a:pt x="18052" y="20395"/>
                  <a:pt x="17957" y="20268"/>
                </a:cubicBezTo>
                <a:cubicBezTo>
                  <a:pt x="17735" y="20047"/>
                  <a:pt x="17545" y="19857"/>
                  <a:pt x="17514" y="19572"/>
                </a:cubicBezTo>
                <a:cubicBezTo>
                  <a:pt x="17482" y="19413"/>
                  <a:pt x="17482" y="19223"/>
                  <a:pt x="17482" y="19097"/>
                </a:cubicBezTo>
                <a:cubicBezTo>
                  <a:pt x="17482" y="18938"/>
                  <a:pt x="17482" y="18812"/>
                  <a:pt x="17514" y="18748"/>
                </a:cubicBezTo>
                <a:cubicBezTo>
                  <a:pt x="17545" y="18653"/>
                  <a:pt x="17577" y="18495"/>
                  <a:pt x="17577" y="18400"/>
                </a:cubicBezTo>
                <a:cubicBezTo>
                  <a:pt x="17577" y="18305"/>
                  <a:pt x="17577" y="18242"/>
                  <a:pt x="17545" y="18178"/>
                </a:cubicBezTo>
                <a:cubicBezTo>
                  <a:pt x="17514" y="18147"/>
                  <a:pt x="17514" y="18083"/>
                  <a:pt x="17482" y="18052"/>
                </a:cubicBezTo>
                <a:cubicBezTo>
                  <a:pt x="17514" y="17988"/>
                  <a:pt x="17640" y="17893"/>
                  <a:pt x="17672" y="17862"/>
                </a:cubicBezTo>
                <a:cubicBezTo>
                  <a:pt x="17862" y="17798"/>
                  <a:pt x="18052" y="17608"/>
                  <a:pt x="18115" y="17450"/>
                </a:cubicBezTo>
                <a:lnTo>
                  <a:pt x="18464" y="17450"/>
                </a:lnTo>
                <a:cubicBezTo>
                  <a:pt x="18518" y="17450"/>
                  <a:pt x="18557" y="17447"/>
                  <a:pt x="18589" y="17447"/>
                </a:cubicBezTo>
                <a:cubicBezTo>
                  <a:pt x="18669" y="17447"/>
                  <a:pt x="18708" y="17463"/>
                  <a:pt x="18844" y="17576"/>
                </a:cubicBezTo>
                <a:cubicBezTo>
                  <a:pt x="18907" y="17608"/>
                  <a:pt x="18970" y="17640"/>
                  <a:pt x="19034" y="17640"/>
                </a:cubicBezTo>
                <a:cubicBezTo>
                  <a:pt x="19129" y="17640"/>
                  <a:pt x="19192" y="17576"/>
                  <a:pt x="19224" y="17513"/>
                </a:cubicBezTo>
                <a:cubicBezTo>
                  <a:pt x="19255" y="17450"/>
                  <a:pt x="19255" y="17386"/>
                  <a:pt x="19255" y="17355"/>
                </a:cubicBezTo>
                <a:cubicBezTo>
                  <a:pt x="19255" y="17323"/>
                  <a:pt x="19255" y="17260"/>
                  <a:pt x="19414" y="17260"/>
                </a:cubicBezTo>
                <a:lnTo>
                  <a:pt x="19509" y="17260"/>
                </a:lnTo>
                <a:cubicBezTo>
                  <a:pt x="19699" y="17260"/>
                  <a:pt x="19889" y="17196"/>
                  <a:pt x="19984" y="17196"/>
                </a:cubicBezTo>
                <a:cubicBezTo>
                  <a:pt x="20016" y="17228"/>
                  <a:pt x="20047" y="17291"/>
                  <a:pt x="20079" y="17355"/>
                </a:cubicBezTo>
                <a:cubicBezTo>
                  <a:pt x="20142" y="17418"/>
                  <a:pt x="20174" y="17513"/>
                  <a:pt x="20301" y="17513"/>
                </a:cubicBezTo>
                <a:cubicBezTo>
                  <a:pt x="20332" y="17513"/>
                  <a:pt x="20364" y="17513"/>
                  <a:pt x="20396" y="17481"/>
                </a:cubicBezTo>
                <a:cubicBezTo>
                  <a:pt x="20427" y="17450"/>
                  <a:pt x="20427" y="17450"/>
                  <a:pt x="20427" y="17450"/>
                </a:cubicBezTo>
                <a:cubicBezTo>
                  <a:pt x="20459" y="17576"/>
                  <a:pt x="20491" y="17766"/>
                  <a:pt x="20554" y="17925"/>
                </a:cubicBezTo>
                <a:cubicBezTo>
                  <a:pt x="20586" y="18083"/>
                  <a:pt x="20649" y="18242"/>
                  <a:pt x="20807" y="18305"/>
                </a:cubicBezTo>
                <a:cubicBezTo>
                  <a:pt x="20839" y="18305"/>
                  <a:pt x="20839" y="18368"/>
                  <a:pt x="20871" y="18463"/>
                </a:cubicBezTo>
                <a:cubicBezTo>
                  <a:pt x="20871" y="18495"/>
                  <a:pt x="20871" y="18558"/>
                  <a:pt x="20902" y="18590"/>
                </a:cubicBezTo>
                <a:cubicBezTo>
                  <a:pt x="20934" y="18653"/>
                  <a:pt x="20997" y="18685"/>
                  <a:pt x="21061" y="18717"/>
                </a:cubicBezTo>
                <a:lnTo>
                  <a:pt x="21092" y="18717"/>
                </a:lnTo>
                <a:cubicBezTo>
                  <a:pt x="21156" y="18717"/>
                  <a:pt x="21219" y="18685"/>
                  <a:pt x="21251" y="18622"/>
                </a:cubicBezTo>
                <a:cubicBezTo>
                  <a:pt x="21346" y="18495"/>
                  <a:pt x="21377" y="18305"/>
                  <a:pt x="21377" y="18115"/>
                </a:cubicBezTo>
                <a:cubicBezTo>
                  <a:pt x="21377" y="18052"/>
                  <a:pt x="21377" y="17988"/>
                  <a:pt x="21377" y="17925"/>
                </a:cubicBezTo>
                <a:cubicBezTo>
                  <a:pt x="21346" y="17862"/>
                  <a:pt x="21282" y="17671"/>
                  <a:pt x="21251" y="17513"/>
                </a:cubicBezTo>
                <a:cubicBezTo>
                  <a:pt x="21187" y="17355"/>
                  <a:pt x="21156" y="17196"/>
                  <a:pt x="21092" y="17101"/>
                </a:cubicBezTo>
                <a:cubicBezTo>
                  <a:pt x="21061" y="17070"/>
                  <a:pt x="21029" y="17006"/>
                  <a:pt x="21029" y="16943"/>
                </a:cubicBezTo>
                <a:cubicBezTo>
                  <a:pt x="21029" y="16848"/>
                  <a:pt x="21092" y="16753"/>
                  <a:pt x="21156" y="16721"/>
                </a:cubicBezTo>
                <a:cubicBezTo>
                  <a:pt x="21251" y="16658"/>
                  <a:pt x="21409" y="16531"/>
                  <a:pt x="21567" y="16373"/>
                </a:cubicBezTo>
                <a:cubicBezTo>
                  <a:pt x="21726" y="16215"/>
                  <a:pt x="21884" y="16056"/>
                  <a:pt x="21947" y="15993"/>
                </a:cubicBezTo>
                <a:cubicBezTo>
                  <a:pt x="21979" y="15930"/>
                  <a:pt x="22074" y="15866"/>
                  <a:pt x="22169" y="15803"/>
                </a:cubicBezTo>
                <a:cubicBezTo>
                  <a:pt x="22264" y="15740"/>
                  <a:pt x="22359" y="15676"/>
                  <a:pt x="22359" y="15518"/>
                </a:cubicBezTo>
                <a:cubicBezTo>
                  <a:pt x="22359" y="15455"/>
                  <a:pt x="22359" y="15423"/>
                  <a:pt x="22327" y="15391"/>
                </a:cubicBezTo>
                <a:cubicBezTo>
                  <a:pt x="22232" y="15233"/>
                  <a:pt x="22201" y="15138"/>
                  <a:pt x="22201" y="15075"/>
                </a:cubicBezTo>
                <a:lnTo>
                  <a:pt x="22201" y="15075"/>
                </a:lnTo>
                <a:cubicBezTo>
                  <a:pt x="22232" y="15106"/>
                  <a:pt x="22264" y="15106"/>
                  <a:pt x="22296" y="15106"/>
                </a:cubicBezTo>
                <a:cubicBezTo>
                  <a:pt x="22391" y="15106"/>
                  <a:pt x="22454" y="15043"/>
                  <a:pt x="22486" y="14980"/>
                </a:cubicBezTo>
                <a:cubicBezTo>
                  <a:pt x="22549" y="14916"/>
                  <a:pt x="22581" y="14853"/>
                  <a:pt x="22581" y="14758"/>
                </a:cubicBezTo>
                <a:cubicBezTo>
                  <a:pt x="22581" y="14726"/>
                  <a:pt x="22581" y="14695"/>
                  <a:pt x="22581" y="14663"/>
                </a:cubicBezTo>
                <a:cubicBezTo>
                  <a:pt x="22549" y="14631"/>
                  <a:pt x="22549" y="14600"/>
                  <a:pt x="22549" y="14568"/>
                </a:cubicBezTo>
                <a:lnTo>
                  <a:pt x="22612" y="14568"/>
                </a:lnTo>
                <a:cubicBezTo>
                  <a:pt x="22676" y="14568"/>
                  <a:pt x="22739" y="14536"/>
                  <a:pt x="22771" y="14473"/>
                </a:cubicBezTo>
                <a:cubicBezTo>
                  <a:pt x="22802" y="14441"/>
                  <a:pt x="22802" y="14378"/>
                  <a:pt x="22802" y="14315"/>
                </a:cubicBezTo>
                <a:cubicBezTo>
                  <a:pt x="22802" y="14283"/>
                  <a:pt x="22802" y="14251"/>
                  <a:pt x="22802" y="14188"/>
                </a:cubicBezTo>
                <a:cubicBezTo>
                  <a:pt x="22802" y="14188"/>
                  <a:pt x="22866" y="14156"/>
                  <a:pt x="22897" y="14156"/>
                </a:cubicBezTo>
                <a:lnTo>
                  <a:pt x="22929" y="14156"/>
                </a:lnTo>
                <a:cubicBezTo>
                  <a:pt x="22961" y="14188"/>
                  <a:pt x="23024" y="14188"/>
                  <a:pt x="23056" y="14188"/>
                </a:cubicBezTo>
                <a:cubicBezTo>
                  <a:pt x="23151" y="14188"/>
                  <a:pt x="23246" y="14156"/>
                  <a:pt x="23341" y="14125"/>
                </a:cubicBezTo>
                <a:cubicBezTo>
                  <a:pt x="23436" y="14093"/>
                  <a:pt x="23499" y="14093"/>
                  <a:pt x="23562" y="13998"/>
                </a:cubicBezTo>
                <a:cubicBezTo>
                  <a:pt x="23594" y="13966"/>
                  <a:pt x="23594" y="13935"/>
                  <a:pt x="23594" y="13903"/>
                </a:cubicBezTo>
                <a:cubicBezTo>
                  <a:pt x="23594" y="13808"/>
                  <a:pt x="23531" y="13745"/>
                  <a:pt x="23531" y="13713"/>
                </a:cubicBezTo>
                <a:cubicBezTo>
                  <a:pt x="23499" y="13650"/>
                  <a:pt x="23467" y="13618"/>
                  <a:pt x="23467" y="13555"/>
                </a:cubicBezTo>
                <a:cubicBezTo>
                  <a:pt x="23467" y="13491"/>
                  <a:pt x="23499" y="13428"/>
                  <a:pt x="23562" y="13365"/>
                </a:cubicBezTo>
                <a:cubicBezTo>
                  <a:pt x="23626" y="13301"/>
                  <a:pt x="23689" y="13270"/>
                  <a:pt x="23752" y="13270"/>
                </a:cubicBezTo>
                <a:cubicBezTo>
                  <a:pt x="23784" y="13238"/>
                  <a:pt x="23879" y="13238"/>
                  <a:pt x="23942" y="13238"/>
                </a:cubicBezTo>
                <a:lnTo>
                  <a:pt x="24037" y="13238"/>
                </a:lnTo>
                <a:cubicBezTo>
                  <a:pt x="24069" y="13206"/>
                  <a:pt x="24132" y="13175"/>
                  <a:pt x="24132" y="13111"/>
                </a:cubicBezTo>
                <a:cubicBezTo>
                  <a:pt x="24132" y="13111"/>
                  <a:pt x="24164" y="13080"/>
                  <a:pt x="24164" y="13048"/>
                </a:cubicBezTo>
                <a:cubicBezTo>
                  <a:pt x="24196" y="13143"/>
                  <a:pt x="24196" y="13206"/>
                  <a:pt x="24196" y="13301"/>
                </a:cubicBezTo>
                <a:cubicBezTo>
                  <a:pt x="24196" y="13365"/>
                  <a:pt x="24227" y="13396"/>
                  <a:pt x="24259" y="13460"/>
                </a:cubicBezTo>
                <a:cubicBezTo>
                  <a:pt x="24291" y="13523"/>
                  <a:pt x="24354" y="13555"/>
                  <a:pt x="24418" y="13555"/>
                </a:cubicBezTo>
                <a:cubicBezTo>
                  <a:pt x="24544" y="13555"/>
                  <a:pt x="24639" y="13491"/>
                  <a:pt x="24703" y="13428"/>
                </a:cubicBezTo>
                <a:cubicBezTo>
                  <a:pt x="24766" y="13396"/>
                  <a:pt x="24798" y="13365"/>
                  <a:pt x="24829" y="13333"/>
                </a:cubicBezTo>
                <a:cubicBezTo>
                  <a:pt x="24829" y="13333"/>
                  <a:pt x="24829" y="13301"/>
                  <a:pt x="24861" y="13301"/>
                </a:cubicBezTo>
                <a:cubicBezTo>
                  <a:pt x="24893" y="13270"/>
                  <a:pt x="25273" y="13175"/>
                  <a:pt x="25336" y="13175"/>
                </a:cubicBezTo>
                <a:cubicBezTo>
                  <a:pt x="25336" y="13143"/>
                  <a:pt x="25494" y="13143"/>
                  <a:pt x="25589" y="13111"/>
                </a:cubicBezTo>
                <a:cubicBezTo>
                  <a:pt x="25653" y="13080"/>
                  <a:pt x="25716" y="13048"/>
                  <a:pt x="25779" y="13016"/>
                </a:cubicBezTo>
                <a:cubicBezTo>
                  <a:pt x="25811" y="12984"/>
                  <a:pt x="25874" y="12953"/>
                  <a:pt x="25874" y="12858"/>
                </a:cubicBezTo>
                <a:cubicBezTo>
                  <a:pt x="25874" y="12826"/>
                  <a:pt x="25874" y="12794"/>
                  <a:pt x="25874" y="12794"/>
                </a:cubicBezTo>
                <a:cubicBezTo>
                  <a:pt x="25811" y="12604"/>
                  <a:pt x="25748" y="12446"/>
                  <a:pt x="25684" y="12319"/>
                </a:cubicBezTo>
                <a:cubicBezTo>
                  <a:pt x="25653" y="12288"/>
                  <a:pt x="25621" y="12256"/>
                  <a:pt x="25558" y="12256"/>
                </a:cubicBezTo>
                <a:cubicBezTo>
                  <a:pt x="25494" y="12288"/>
                  <a:pt x="25463" y="12319"/>
                  <a:pt x="25431" y="12351"/>
                </a:cubicBezTo>
                <a:cubicBezTo>
                  <a:pt x="25399" y="12383"/>
                  <a:pt x="25368" y="12446"/>
                  <a:pt x="25336" y="12478"/>
                </a:cubicBezTo>
                <a:cubicBezTo>
                  <a:pt x="25304" y="12541"/>
                  <a:pt x="25273" y="12541"/>
                  <a:pt x="25273" y="12541"/>
                </a:cubicBezTo>
                <a:cubicBezTo>
                  <a:pt x="25273" y="12541"/>
                  <a:pt x="25241" y="12446"/>
                  <a:pt x="25241" y="12383"/>
                </a:cubicBezTo>
                <a:cubicBezTo>
                  <a:pt x="25241" y="12351"/>
                  <a:pt x="25241" y="12288"/>
                  <a:pt x="25241" y="12256"/>
                </a:cubicBezTo>
                <a:cubicBezTo>
                  <a:pt x="25241" y="12224"/>
                  <a:pt x="25178" y="12161"/>
                  <a:pt x="25114" y="12161"/>
                </a:cubicBezTo>
                <a:cubicBezTo>
                  <a:pt x="25051" y="12161"/>
                  <a:pt x="25019" y="12161"/>
                  <a:pt x="24988" y="12193"/>
                </a:cubicBezTo>
                <a:cubicBezTo>
                  <a:pt x="24924" y="12224"/>
                  <a:pt x="24893" y="12288"/>
                  <a:pt x="24861" y="12319"/>
                </a:cubicBezTo>
                <a:cubicBezTo>
                  <a:pt x="24861" y="12288"/>
                  <a:pt x="24829" y="12256"/>
                  <a:pt x="24798" y="12224"/>
                </a:cubicBezTo>
                <a:cubicBezTo>
                  <a:pt x="24829" y="12193"/>
                  <a:pt x="24893" y="12129"/>
                  <a:pt x="24893" y="12003"/>
                </a:cubicBezTo>
                <a:cubicBezTo>
                  <a:pt x="24893" y="11939"/>
                  <a:pt x="24861" y="11876"/>
                  <a:pt x="24829" y="11813"/>
                </a:cubicBezTo>
                <a:cubicBezTo>
                  <a:pt x="24734" y="11686"/>
                  <a:pt x="24639" y="11623"/>
                  <a:pt x="24513" y="11623"/>
                </a:cubicBezTo>
                <a:cubicBezTo>
                  <a:pt x="24386" y="11623"/>
                  <a:pt x="24291" y="11654"/>
                  <a:pt x="24164" y="11718"/>
                </a:cubicBezTo>
                <a:cubicBezTo>
                  <a:pt x="24069" y="11813"/>
                  <a:pt x="24037" y="11813"/>
                  <a:pt x="24006" y="11844"/>
                </a:cubicBezTo>
                <a:lnTo>
                  <a:pt x="24006" y="11813"/>
                </a:lnTo>
                <a:cubicBezTo>
                  <a:pt x="24101" y="11686"/>
                  <a:pt x="24291" y="11623"/>
                  <a:pt x="24418" y="11464"/>
                </a:cubicBezTo>
                <a:cubicBezTo>
                  <a:pt x="24418" y="11433"/>
                  <a:pt x="24418" y="11433"/>
                  <a:pt x="24449" y="11433"/>
                </a:cubicBezTo>
                <a:cubicBezTo>
                  <a:pt x="24481" y="11433"/>
                  <a:pt x="24576" y="11464"/>
                  <a:pt x="24608" y="11496"/>
                </a:cubicBezTo>
                <a:cubicBezTo>
                  <a:pt x="24671" y="11528"/>
                  <a:pt x="24703" y="11559"/>
                  <a:pt x="24703" y="11559"/>
                </a:cubicBezTo>
                <a:lnTo>
                  <a:pt x="24798" y="11559"/>
                </a:lnTo>
                <a:lnTo>
                  <a:pt x="24798" y="11591"/>
                </a:lnTo>
                <a:cubicBezTo>
                  <a:pt x="24798" y="11654"/>
                  <a:pt x="24829" y="11718"/>
                  <a:pt x="24829" y="11781"/>
                </a:cubicBezTo>
                <a:cubicBezTo>
                  <a:pt x="24829" y="11844"/>
                  <a:pt x="24893" y="11939"/>
                  <a:pt x="24988" y="11939"/>
                </a:cubicBezTo>
                <a:cubicBezTo>
                  <a:pt x="25083" y="11939"/>
                  <a:pt x="25146" y="11876"/>
                  <a:pt x="25241" y="11844"/>
                </a:cubicBezTo>
                <a:cubicBezTo>
                  <a:pt x="25273" y="11813"/>
                  <a:pt x="25304" y="11781"/>
                  <a:pt x="25368" y="11749"/>
                </a:cubicBezTo>
                <a:cubicBezTo>
                  <a:pt x="25368" y="11718"/>
                  <a:pt x="25399" y="11718"/>
                  <a:pt x="25431" y="11654"/>
                </a:cubicBezTo>
                <a:cubicBezTo>
                  <a:pt x="25526" y="11623"/>
                  <a:pt x="25589" y="11591"/>
                  <a:pt x="25684" y="11528"/>
                </a:cubicBezTo>
                <a:cubicBezTo>
                  <a:pt x="25779" y="11433"/>
                  <a:pt x="25906" y="11433"/>
                  <a:pt x="26033" y="11369"/>
                </a:cubicBezTo>
                <a:cubicBezTo>
                  <a:pt x="26096" y="11338"/>
                  <a:pt x="26128" y="11243"/>
                  <a:pt x="26159" y="11211"/>
                </a:cubicBezTo>
                <a:cubicBezTo>
                  <a:pt x="26191" y="11148"/>
                  <a:pt x="26223" y="11116"/>
                  <a:pt x="26223" y="11116"/>
                </a:cubicBezTo>
                <a:cubicBezTo>
                  <a:pt x="26254" y="11116"/>
                  <a:pt x="26254" y="11116"/>
                  <a:pt x="26254" y="11179"/>
                </a:cubicBezTo>
                <a:cubicBezTo>
                  <a:pt x="26254" y="11179"/>
                  <a:pt x="26254" y="11243"/>
                  <a:pt x="26191" y="11306"/>
                </a:cubicBezTo>
                <a:cubicBezTo>
                  <a:pt x="26064" y="11401"/>
                  <a:pt x="26001" y="11528"/>
                  <a:pt x="25969" y="11654"/>
                </a:cubicBezTo>
                <a:cubicBezTo>
                  <a:pt x="25906" y="11781"/>
                  <a:pt x="25874" y="11908"/>
                  <a:pt x="25874" y="11908"/>
                </a:cubicBezTo>
                <a:cubicBezTo>
                  <a:pt x="25811" y="11971"/>
                  <a:pt x="25779" y="12034"/>
                  <a:pt x="25779" y="12098"/>
                </a:cubicBezTo>
                <a:cubicBezTo>
                  <a:pt x="25779" y="12161"/>
                  <a:pt x="25811" y="12193"/>
                  <a:pt x="25874" y="12256"/>
                </a:cubicBezTo>
                <a:cubicBezTo>
                  <a:pt x="25906" y="12288"/>
                  <a:pt x="25969" y="12288"/>
                  <a:pt x="26001" y="12288"/>
                </a:cubicBezTo>
                <a:lnTo>
                  <a:pt x="26318" y="12288"/>
                </a:lnTo>
                <a:cubicBezTo>
                  <a:pt x="26381" y="12288"/>
                  <a:pt x="26413" y="12288"/>
                  <a:pt x="26476" y="12256"/>
                </a:cubicBezTo>
                <a:lnTo>
                  <a:pt x="26539" y="12256"/>
                </a:lnTo>
                <a:cubicBezTo>
                  <a:pt x="26571" y="12256"/>
                  <a:pt x="26603" y="12288"/>
                  <a:pt x="26603" y="12319"/>
                </a:cubicBezTo>
                <a:cubicBezTo>
                  <a:pt x="26634" y="12383"/>
                  <a:pt x="26698" y="12414"/>
                  <a:pt x="26729" y="12414"/>
                </a:cubicBezTo>
                <a:cubicBezTo>
                  <a:pt x="26824" y="12414"/>
                  <a:pt x="26856" y="12351"/>
                  <a:pt x="26888" y="12319"/>
                </a:cubicBezTo>
                <a:lnTo>
                  <a:pt x="26919" y="12319"/>
                </a:lnTo>
                <a:cubicBezTo>
                  <a:pt x="26919" y="12319"/>
                  <a:pt x="26919" y="12319"/>
                  <a:pt x="26919" y="12288"/>
                </a:cubicBezTo>
                <a:lnTo>
                  <a:pt x="27014" y="12288"/>
                </a:lnTo>
                <a:cubicBezTo>
                  <a:pt x="27046" y="12288"/>
                  <a:pt x="27078" y="12319"/>
                  <a:pt x="27078" y="12319"/>
                </a:cubicBezTo>
                <a:cubicBezTo>
                  <a:pt x="27109" y="12351"/>
                  <a:pt x="27141" y="12383"/>
                  <a:pt x="27236" y="12414"/>
                </a:cubicBezTo>
                <a:cubicBezTo>
                  <a:pt x="27299" y="12383"/>
                  <a:pt x="27331" y="12351"/>
                  <a:pt x="27363" y="12288"/>
                </a:cubicBezTo>
                <a:cubicBezTo>
                  <a:pt x="27363" y="12256"/>
                  <a:pt x="27363" y="12224"/>
                  <a:pt x="27363" y="12161"/>
                </a:cubicBezTo>
                <a:cubicBezTo>
                  <a:pt x="27363" y="12129"/>
                  <a:pt x="27363" y="12066"/>
                  <a:pt x="27331" y="12003"/>
                </a:cubicBezTo>
                <a:cubicBezTo>
                  <a:pt x="27268" y="11876"/>
                  <a:pt x="27204" y="11781"/>
                  <a:pt x="27141" y="11623"/>
                </a:cubicBezTo>
                <a:cubicBezTo>
                  <a:pt x="27109" y="11496"/>
                  <a:pt x="27014" y="11401"/>
                  <a:pt x="26888" y="11401"/>
                </a:cubicBezTo>
                <a:cubicBezTo>
                  <a:pt x="26824" y="11401"/>
                  <a:pt x="26793" y="11401"/>
                  <a:pt x="26761" y="11433"/>
                </a:cubicBezTo>
                <a:lnTo>
                  <a:pt x="26698" y="11433"/>
                </a:lnTo>
                <a:cubicBezTo>
                  <a:pt x="26698" y="11433"/>
                  <a:pt x="26698" y="11433"/>
                  <a:pt x="26666" y="11401"/>
                </a:cubicBezTo>
                <a:cubicBezTo>
                  <a:pt x="26634" y="11401"/>
                  <a:pt x="26603" y="11369"/>
                  <a:pt x="26571" y="11338"/>
                </a:cubicBezTo>
                <a:cubicBezTo>
                  <a:pt x="26539" y="11306"/>
                  <a:pt x="26539" y="11306"/>
                  <a:pt x="26539" y="11306"/>
                </a:cubicBezTo>
                <a:cubicBezTo>
                  <a:pt x="26571" y="11211"/>
                  <a:pt x="26603" y="11148"/>
                  <a:pt x="26666" y="11021"/>
                </a:cubicBezTo>
                <a:cubicBezTo>
                  <a:pt x="26666" y="10989"/>
                  <a:pt x="26729" y="10926"/>
                  <a:pt x="26761" y="10863"/>
                </a:cubicBezTo>
                <a:cubicBezTo>
                  <a:pt x="26793" y="10768"/>
                  <a:pt x="26824" y="10704"/>
                  <a:pt x="26824" y="10609"/>
                </a:cubicBezTo>
                <a:cubicBezTo>
                  <a:pt x="26824" y="10514"/>
                  <a:pt x="26761" y="10419"/>
                  <a:pt x="26634" y="10388"/>
                </a:cubicBezTo>
                <a:cubicBezTo>
                  <a:pt x="26539" y="10356"/>
                  <a:pt x="26444" y="10324"/>
                  <a:pt x="26413" y="10293"/>
                </a:cubicBezTo>
                <a:cubicBezTo>
                  <a:pt x="26381" y="10261"/>
                  <a:pt x="26381" y="10261"/>
                  <a:pt x="26349" y="10198"/>
                </a:cubicBezTo>
                <a:cubicBezTo>
                  <a:pt x="26318" y="10071"/>
                  <a:pt x="26254" y="9976"/>
                  <a:pt x="26159" y="9881"/>
                </a:cubicBezTo>
                <a:cubicBezTo>
                  <a:pt x="26096" y="9849"/>
                  <a:pt x="26064" y="9786"/>
                  <a:pt x="26033" y="9754"/>
                </a:cubicBezTo>
                <a:cubicBezTo>
                  <a:pt x="25969" y="9723"/>
                  <a:pt x="25938" y="9723"/>
                  <a:pt x="25874" y="9691"/>
                </a:cubicBezTo>
                <a:lnTo>
                  <a:pt x="25684" y="9691"/>
                </a:lnTo>
                <a:cubicBezTo>
                  <a:pt x="25653" y="9691"/>
                  <a:pt x="25621" y="9691"/>
                  <a:pt x="25621" y="9659"/>
                </a:cubicBezTo>
                <a:cubicBezTo>
                  <a:pt x="25589" y="9469"/>
                  <a:pt x="25399" y="9248"/>
                  <a:pt x="25304" y="9121"/>
                </a:cubicBezTo>
                <a:cubicBezTo>
                  <a:pt x="25241" y="9058"/>
                  <a:pt x="25146" y="8899"/>
                  <a:pt x="25019" y="8741"/>
                </a:cubicBezTo>
                <a:cubicBezTo>
                  <a:pt x="24988" y="8646"/>
                  <a:pt x="24924" y="8583"/>
                  <a:pt x="24893" y="8519"/>
                </a:cubicBezTo>
                <a:cubicBezTo>
                  <a:pt x="24829" y="8456"/>
                  <a:pt x="24798" y="8424"/>
                  <a:pt x="24766" y="8393"/>
                </a:cubicBezTo>
                <a:cubicBezTo>
                  <a:pt x="24734" y="8361"/>
                  <a:pt x="24703" y="8361"/>
                  <a:pt x="24671" y="8361"/>
                </a:cubicBezTo>
                <a:cubicBezTo>
                  <a:pt x="24513" y="8361"/>
                  <a:pt x="24449" y="8456"/>
                  <a:pt x="24322" y="8678"/>
                </a:cubicBezTo>
                <a:cubicBezTo>
                  <a:pt x="24196" y="8899"/>
                  <a:pt x="24101" y="8931"/>
                  <a:pt x="24069" y="8931"/>
                </a:cubicBezTo>
                <a:lnTo>
                  <a:pt x="24006" y="8931"/>
                </a:lnTo>
                <a:cubicBezTo>
                  <a:pt x="23942" y="8868"/>
                  <a:pt x="23879" y="8868"/>
                  <a:pt x="23879" y="8836"/>
                </a:cubicBezTo>
                <a:cubicBezTo>
                  <a:pt x="23847" y="8836"/>
                  <a:pt x="23816" y="8804"/>
                  <a:pt x="23752" y="8709"/>
                </a:cubicBezTo>
                <a:cubicBezTo>
                  <a:pt x="23752" y="8678"/>
                  <a:pt x="23721" y="8678"/>
                  <a:pt x="23721" y="8678"/>
                </a:cubicBezTo>
                <a:cubicBezTo>
                  <a:pt x="23721" y="8678"/>
                  <a:pt x="23752" y="8646"/>
                  <a:pt x="23784" y="8614"/>
                </a:cubicBezTo>
                <a:cubicBezTo>
                  <a:pt x="23784" y="8583"/>
                  <a:pt x="23847" y="8551"/>
                  <a:pt x="23847" y="8456"/>
                </a:cubicBezTo>
                <a:cubicBezTo>
                  <a:pt x="23847" y="8424"/>
                  <a:pt x="23847" y="8393"/>
                  <a:pt x="23816" y="8393"/>
                </a:cubicBezTo>
                <a:cubicBezTo>
                  <a:pt x="23752" y="8266"/>
                  <a:pt x="23657" y="8234"/>
                  <a:pt x="23531" y="8202"/>
                </a:cubicBezTo>
                <a:cubicBezTo>
                  <a:pt x="23436" y="8171"/>
                  <a:pt x="23309" y="8139"/>
                  <a:pt x="23214" y="8139"/>
                </a:cubicBezTo>
                <a:cubicBezTo>
                  <a:pt x="23151" y="8139"/>
                  <a:pt x="23087" y="8076"/>
                  <a:pt x="22992" y="7981"/>
                </a:cubicBezTo>
                <a:cubicBezTo>
                  <a:pt x="22897" y="7917"/>
                  <a:pt x="22771" y="7822"/>
                  <a:pt x="22612" y="7822"/>
                </a:cubicBezTo>
                <a:lnTo>
                  <a:pt x="22454" y="7822"/>
                </a:lnTo>
                <a:cubicBezTo>
                  <a:pt x="22201" y="7822"/>
                  <a:pt x="21947" y="7854"/>
                  <a:pt x="21884" y="7854"/>
                </a:cubicBezTo>
                <a:cubicBezTo>
                  <a:pt x="21821" y="7854"/>
                  <a:pt x="21757" y="7886"/>
                  <a:pt x="21726" y="7949"/>
                </a:cubicBezTo>
                <a:cubicBezTo>
                  <a:pt x="21662" y="8044"/>
                  <a:pt x="21662" y="8202"/>
                  <a:pt x="21631" y="8393"/>
                </a:cubicBezTo>
                <a:cubicBezTo>
                  <a:pt x="21631" y="8424"/>
                  <a:pt x="21631" y="8456"/>
                  <a:pt x="21631" y="8488"/>
                </a:cubicBezTo>
                <a:cubicBezTo>
                  <a:pt x="21631" y="8551"/>
                  <a:pt x="21662" y="8614"/>
                  <a:pt x="21662" y="8678"/>
                </a:cubicBezTo>
                <a:cubicBezTo>
                  <a:pt x="21631" y="8709"/>
                  <a:pt x="21567" y="8709"/>
                  <a:pt x="21536" y="8741"/>
                </a:cubicBezTo>
                <a:cubicBezTo>
                  <a:pt x="21536" y="8741"/>
                  <a:pt x="21504" y="8741"/>
                  <a:pt x="21472" y="8773"/>
                </a:cubicBezTo>
                <a:cubicBezTo>
                  <a:pt x="21472" y="8773"/>
                  <a:pt x="21441" y="8836"/>
                  <a:pt x="21441" y="8868"/>
                </a:cubicBezTo>
                <a:cubicBezTo>
                  <a:pt x="21441" y="8931"/>
                  <a:pt x="21472" y="8963"/>
                  <a:pt x="21504" y="8994"/>
                </a:cubicBezTo>
                <a:cubicBezTo>
                  <a:pt x="21536" y="9026"/>
                  <a:pt x="21567" y="9026"/>
                  <a:pt x="21599" y="9058"/>
                </a:cubicBezTo>
                <a:cubicBezTo>
                  <a:pt x="21631" y="9089"/>
                  <a:pt x="21757" y="9216"/>
                  <a:pt x="21821" y="9311"/>
                </a:cubicBezTo>
                <a:cubicBezTo>
                  <a:pt x="21852" y="9374"/>
                  <a:pt x="21916" y="9438"/>
                  <a:pt x="21916" y="9469"/>
                </a:cubicBezTo>
                <a:cubicBezTo>
                  <a:pt x="21916" y="9501"/>
                  <a:pt x="21916" y="9533"/>
                  <a:pt x="21916" y="9564"/>
                </a:cubicBezTo>
                <a:cubicBezTo>
                  <a:pt x="21916" y="9596"/>
                  <a:pt x="21884" y="9659"/>
                  <a:pt x="21821" y="9723"/>
                </a:cubicBezTo>
                <a:cubicBezTo>
                  <a:pt x="21757" y="9786"/>
                  <a:pt x="21662" y="9849"/>
                  <a:pt x="21662" y="9849"/>
                </a:cubicBezTo>
                <a:lnTo>
                  <a:pt x="21631" y="9849"/>
                </a:lnTo>
                <a:cubicBezTo>
                  <a:pt x="21599" y="9723"/>
                  <a:pt x="21504" y="9691"/>
                  <a:pt x="21409" y="9691"/>
                </a:cubicBezTo>
                <a:cubicBezTo>
                  <a:pt x="21377" y="9691"/>
                  <a:pt x="21314" y="9691"/>
                  <a:pt x="21282" y="9723"/>
                </a:cubicBezTo>
                <a:cubicBezTo>
                  <a:pt x="21251" y="9754"/>
                  <a:pt x="21219" y="9818"/>
                  <a:pt x="21219" y="9881"/>
                </a:cubicBezTo>
                <a:cubicBezTo>
                  <a:pt x="21219" y="9913"/>
                  <a:pt x="21219" y="9944"/>
                  <a:pt x="21251" y="9944"/>
                </a:cubicBezTo>
                <a:cubicBezTo>
                  <a:pt x="21282" y="10039"/>
                  <a:pt x="21314" y="10103"/>
                  <a:pt x="21346" y="10166"/>
                </a:cubicBezTo>
                <a:cubicBezTo>
                  <a:pt x="21377" y="10198"/>
                  <a:pt x="21409" y="10229"/>
                  <a:pt x="21409" y="10293"/>
                </a:cubicBezTo>
                <a:cubicBezTo>
                  <a:pt x="21409" y="10356"/>
                  <a:pt x="21441" y="10451"/>
                  <a:pt x="21441" y="10546"/>
                </a:cubicBezTo>
                <a:cubicBezTo>
                  <a:pt x="21472" y="10641"/>
                  <a:pt x="21504" y="10736"/>
                  <a:pt x="21504" y="10768"/>
                </a:cubicBezTo>
                <a:cubicBezTo>
                  <a:pt x="21504" y="10831"/>
                  <a:pt x="21472" y="10831"/>
                  <a:pt x="21472" y="10831"/>
                </a:cubicBezTo>
                <a:cubicBezTo>
                  <a:pt x="21441" y="10863"/>
                  <a:pt x="21441" y="10863"/>
                  <a:pt x="21409" y="10863"/>
                </a:cubicBezTo>
                <a:lnTo>
                  <a:pt x="21219" y="10863"/>
                </a:lnTo>
                <a:cubicBezTo>
                  <a:pt x="21187" y="10831"/>
                  <a:pt x="21187" y="10799"/>
                  <a:pt x="21187" y="10799"/>
                </a:cubicBezTo>
                <a:cubicBezTo>
                  <a:pt x="21219" y="10736"/>
                  <a:pt x="21219" y="10673"/>
                  <a:pt x="21219" y="10609"/>
                </a:cubicBezTo>
                <a:cubicBezTo>
                  <a:pt x="21219" y="10451"/>
                  <a:pt x="21187" y="10293"/>
                  <a:pt x="21187" y="10261"/>
                </a:cubicBezTo>
                <a:cubicBezTo>
                  <a:pt x="21156" y="10229"/>
                  <a:pt x="21124" y="10198"/>
                  <a:pt x="21092" y="10198"/>
                </a:cubicBezTo>
                <a:cubicBezTo>
                  <a:pt x="21061" y="10198"/>
                  <a:pt x="21029" y="10229"/>
                  <a:pt x="20997" y="10261"/>
                </a:cubicBezTo>
                <a:cubicBezTo>
                  <a:pt x="20997" y="10261"/>
                  <a:pt x="20966" y="10293"/>
                  <a:pt x="20966" y="10324"/>
                </a:cubicBezTo>
                <a:cubicBezTo>
                  <a:pt x="20934" y="10261"/>
                  <a:pt x="20934" y="10229"/>
                  <a:pt x="20902" y="10198"/>
                </a:cubicBezTo>
                <a:cubicBezTo>
                  <a:pt x="20902" y="10166"/>
                  <a:pt x="20871" y="10134"/>
                  <a:pt x="20871" y="10071"/>
                </a:cubicBezTo>
                <a:cubicBezTo>
                  <a:pt x="20871" y="10008"/>
                  <a:pt x="20871" y="9913"/>
                  <a:pt x="20807" y="9849"/>
                </a:cubicBezTo>
                <a:cubicBezTo>
                  <a:pt x="20744" y="9786"/>
                  <a:pt x="20681" y="9754"/>
                  <a:pt x="20586" y="9754"/>
                </a:cubicBezTo>
                <a:cubicBezTo>
                  <a:pt x="20554" y="9754"/>
                  <a:pt x="20522" y="9786"/>
                  <a:pt x="20459" y="9786"/>
                </a:cubicBezTo>
                <a:lnTo>
                  <a:pt x="20427" y="9786"/>
                </a:lnTo>
                <a:cubicBezTo>
                  <a:pt x="20301" y="9786"/>
                  <a:pt x="20111" y="9691"/>
                  <a:pt x="19825" y="9628"/>
                </a:cubicBezTo>
                <a:cubicBezTo>
                  <a:pt x="19509" y="9564"/>
                  <a:pt x="19382" y="9533"/>
                  <a:pt x="19129" y="9374"/>
                </a:cubicBezTo>
                <a:cubicBezTo>
                  <a:pt x="19034" y="9279"/>
                  <a:pt x="18939" y="9248"/>
                  <a:pt x="18844" y="9248"/>
                </a:cubicBezTo>
                <a:cubicBezTo>
                  <a:pt x="18717" y="9248"/>
                  <a:pt x="18654" y="9311"/>
                  <a:pt x="18622" y="9311"/>
                </a:cubicBezTo>
                <a:cubicBezTo>
                  <a:pt x="18590" y="9279"/>
                  <a:pt x="18590" y="9216"/>
                  <a:pt x="18559" y="9153"/>
                </a:cubicBezTo>
                <a:cubicBezTo>
                  <a:pt x="18527" y="9089"/>
                  <a:pt x="18495" y="8963"/>
                  <a:pt x="18369" y="8931"/>
                </a:cubicBezTo>
                <a:cubicBezTo>
                  <a:pt x="18321" y="8915"/>
                  <a:pt x="18282" y="8915"/>
                  <a:pt x="18250" y="8915"/>
                </a:cubicBezTo>
                <a:cubicBezTo>
                  <a:pt x="18218" y="8915"/>
                  <a:pt x="18195" y="8915"/>
                  <a:pt x="18179" y="8899"/>
                </a:cubicBezTo>
                <a:cubicBezTo>
                  <a:pt x="18179" y="8868"/>
                  <a:pt x="18147" y="8836"/>
                  <a:pt x="18147" y="8773"/>
                </a:cubicBezTo>
                <a:cubicBezTo>
                  <a:pt x="18147" y="8741"/>
                  <a:pt x="18147" y="8678"/>
                  <a:pt x="18147" y="8678"/>
                </a:cubicBezTo>
                <a:cubicBezTo>
                  <a:pt x="18147" y="8583"/>
                  <a:pt x="18147" y="8519"/>
                  <a:pt x="18210" y="8456"/>
                </a:cubicBezTo>
                <a:cubicBezTo>
                  <a:pt x="18274" y="8393"/>
                  <a:pt x="18400" y="8266"/>
                  <a:pt x="18590" y="8139"/>
                </a:cubicBezTo>
                <a:cubicBezTo>
                  <a:pt x="18812" y="7949"/>
                  <a:pt x="18907" y="7822"/>
                  <a:pt x="18970" y="7759"/>
                </a:cubicBezTo>
                <a:cubicBezTo>
                  <a:pt x="19034" y="7664"/>
                  <a:pt x="19065" y="7632"/>
                  <a:pt x="19224" y="7632"/>
                </a:cubicBezTo>
                <a:cubicBezTo>
                  <a:pt x="19287" y="7601"/>
                  <a:pt x="19350" y="7601"/>
                  <a:pt x="19414" y="7601"/>
                </a:cubicBezTo>
                <a:lnTo>
                  <a:pt x="19572" y="7601"/>
                </a:lnTo>
                <a:cubicBezTo>
                  <a:pt x="19604" y="7601"/>
                  <a:pt x="19667" y="7601"/>
                  <a:pt x="19699" y="7569"/>
                </a:cubicBezTo>
                <a:cubicBezTo>
                  <a:pt x="19762" y="7569"/>
                  <a:pt x="19762" y="7474"/>
                  <a:pt x="19762" y="7442"/>
                </a:cubicBezTo>
                <a:cubicBezTo>
                  <a:pt x="19762" y="7411"/>
                  <a:pt x="19762" y="7379"/>
                  <a:pt x="19794" y="7347"/>
                </a:cubicBezTo>
                <a:cubicBezTo>
                  <a:pt x="19794" y="7347"/>
                  <a:pt x="19794" y="7379"/>
                  <a:pt x="19825" y="7379"/>
                </a:cubicBezTo>
                <a:cubicBezTo>
                  <a:pt x="19857" y="7411"/>
                  <a:pt x="19889" y="7411"/>
                  <a:pt x="19889" y="7442"/>
                </a:cubicBezTo>
                <a:cubicBezTo>
                  <a:pt x="19825" y="7506"/>
                  <a:pt x="19762" y="7569"/>
                  <a:pt x="19762" y="7664"/>
                </a:cubicBezTo>
                <a:cubicBezTo>
                  <a:pt x="19762" y="7759"/>
                  <a:pt x="19857" y="7791"/>
                  <a:pt x="19889" y="7791"/>
                </a:cubicBezTo>
                <a:cubicBezTo>
                  <a:pt x="19920" y="7822"/>
                  <a:pt x="19984" y="7822"/>
                  <a:pt x="20016" y="7822"/>
                </a:cubicBezTo>
                <a:cubicBezTo>
                  <a:pt x="20111" y="7822"/>
                  <a:pt x="20206" y="7759"/>
                  <a:pt x="20301" y="7727"/>
                </a:cubicBezTo>
                <a:cubicBezTo>
                  <a:pt x="20364" y="7696"/>
                  <a:pt x="20427" y="7632"/>
                  <a:pt x="20427" y="7632"/>
                </a:cubicBezTo>
                <a:cubicBezTo>
                  <a:pt x="20459" y="7632"/>
                  <a:pt x="20491" y="7632"/>
                  <a:pt x="20522" y="7601"/>
                </a:cubicBezTo>
                <a:cubicBezTo>
                  <a:pt x="20554" y="7569"/>
                  <a:pt x="20617" y="7569"/>
                  <a:pt x="20649" y="7569"/>
                </a:cubicBezTo>
                <a:lnTo>
                  <a:pt x="20681" y="7569"/>
                </a:lnTo>
                <a:cubicBezTo>
                  <a:pt x="20712" y="7632"/>
                  <a:pt x="20744" y="7696"/>
                  <a:pt x="20776" y="7759"/>
                </a:cubicBezTo>
                <a:cubicBezTo>
                  <a:pt x="20712" y="7727"/>
                  <a:pt x="20649" y="7727"/>
                  <a:pt x="20617" y="7727"/>
                </a:cubicBezTo>
                <a:cubicBezTo>
                  <a:pt x="20522" y="7727"/>
                  <a:pt x="20459" y="7759"/>
                  <a:pt x="20396" y="7822"/>
                </a:cubicBezTo>
                <a:cubicBezTo>
                  <a:pt x="20364" y="7854"/>
                  <a:pt x="20364" y="7886"/>
                  <a:pt x="20364" y="7917"/>
                </a:cubicBezTo>
                <a:cubicBezTo>
                  <a:pt x="20364" y="8044"/>
                  <a:pt x="20427" y="8044"/>
                  <a:pt x="20491" y="8076"/>
                </a:cubicBezTo>
                <a:cubicBezTo>
                  <a:pt x="20522" y="8107"/>
                  <a:pt x="20586" y="8139"/>
                  <a:pt x="20649" y="8139"/>
                </a:cubicBezTo>
                <a:cubicBezTo>
                  <a:pt x="20712" y="8139"/>
                  <a:pt x="20776" y="8107"/>
                  <a:pt x="20839" y="8044"/>
                </a:cubicBezTo>
                <a:cubicBezTo>
                  <a:pt x="20839" y="8012"/>
                  <a:pt x="20839" y="7981"/>
                  <a:pt x="20839" y="7949"/>
                </a:cubicBezTo>
                <a:cubicBezTo>
                  <a:pt x="20839" y="7917"/>
                  <a:pt x="20839" y="7886"/>
                  <a:pt x="20839" y="7854"/>
                </a:cubicBezTo>
                <a:cubicBezTo>
                  <a:pt x="20871" y="7886"/>
                  <a:pt x="20934" y="7917"/>
                  <a:pt x="20966" y="7917"/>
                </a:cubicBezTo>
                <a:cubicBezTo>
                  <a:pt x="21061" y="7917"/>
                  <a:pt x="21124" y="7886"/>
                  <a:pt x="21219" y="7854"/>
                </a:cubicBezTo>
                <a:cubicBezTo>
                  <a:pt x="21282" y="7791"/>
                  <a:pt x="21346" y="7727"/>
                  <a:pt x="21346" y="7601"/>
                </a:cubicBezTo>
                <a:cubicBezTo>
                  <a:pt x="21346" y="7506"/>
                  <a:pt x="21282" y="7411"/>
                  <a:pt x="21219" y="7379"/>
                </a:cubicBezTo>
                <a:cubicBezTo>
                  <a:pt x="21061" y="7284"/>
                  <a:pt x="20966" y="7221"/>
                  <a:pt x="20871" y="7189"/>
                </a:cubicBezTo>
                <a:cubicBezTo>
                  <a:pt x="20807" y="7157"/>
                  <a:pt x="20744" y="7126"/>
                  <a:pt x="20681" y="7062"/>
                </a:cubicBezTo>
                <a:cubicBezTo>
                  <a:pt x="20649" y="6999"/>
                  <a:pt x="20617" y="6967"/>
                  <a:pt x="20617" y="6967"/>
                </a:cubicBezTo>
                <a:cubicBezTo>
                  <a:pt x="20681" y="6936"/>
                  <a:pt x="20807" y="6872"/>
                  <a:pt x="20839" y="6841"/>
                </a:cubicBezTo>
                <a:cubicBezTo>
                  <a:pt x="20839" y="6841"/>
                  <a:pt x="20934" y="6841"/>
                  <a:pt x="21029" y="6777"/>
                </a:cubicBezTo>
                <a:cubicBezTo>
                  <a:pt x="21092" y="6746"/>
                  <a:pt x="21219" y="6651"/>
                  <a:pt x="21219" y="6524"/>
                </a:cubicBezTo>
                <a:cubicBezTo>
                  <a:pt x="21219" y="6492"/>
                  <a:pt x="21219" y="6461"/>
                  <a:pt x="21219" y="6429"/>
                </a:cubicBezTo>
                <a:cubicBezTo>
                  <a:pt x="21156" y="6302"/>
                  <a:pt x="21092" y="6207"/>
                  <a:pt x="20997" y="6176"/>
                </a:cubicBezTo>
                <a:cubicBezTo>
                  <a:pt x="20966" y="6144"/>
                  <a:pt x="20934" y="6144"/>
                  <a:pt x="20934" y="6144"/>
                </a:cubicBezTo>
                <a:cubicBezTo>
                  <a:pt x="20966" y="6112"/>
                  <a:pt x="21029" y="6081"/>
                  <a:pt x="21061" y="6049"/>
                </a:cubicBezTo>
                <a:lnTo>
                  <a:pt x="21536" y="6049"/>
                </a:lnTo>
                <a:cubicBezTo>
                  <a:pt x="21567" y="6049"/>
                  <a:pt x="21599" y="6017"/>
                  <a:pt x="21599" y="5986"/>
                </a:cubicBezTo>
                <a:cubicBezTo>
                  <a:pt x="21599" y="6017"/>
                  <a:pt x="21631" y="6017"/>
                  <a:pt x="21631" y="6049"/>
                </a:cubicBezTo>
                <a:cubicBezTo>
                  <a:pt x="21662" y="6081"/>
                  <a:pt x="21726" y="6081"/>
                  <a:pt x="21757" y="6081"/>
                </a:cubicBezTo>
                <a:lnTo>
                  <a:pt x="21821" y="6081"/>
                </a:lnTo>
                <a:cubicBezTo>
                  <a:pt x="21852" y="6081"/>
                  <a:pt x="21884" y="6049"/>
                  <a:pt x="21916" y="6049"/>
                </a:cubicBezTo>
                <a:cubicBezTo>
                  <a:pt x="21947" y="6049"/>
                  <a:pt x="21947" y="6081"/>
                  <a:pt x="22042" y="6144"/>
                </a:cubicBezTo>
                <a:cubicBezTo>
                  <a:pt x="22042" y="6176"/>
                  <a:pt x="22011" y="6239"/>
                  <a:pt x="22011" y="6271"/>
                </a:cubicBezTo>
                <a:cubicBezTo>
                  <a:pt x="21979" y="6302"/>
                  <a:pt x="21979" y="6334"/>
                  <a:pt x="21947" y="6334"/>
                </a:cubicBezTo>
                <a:cubicBezTo>
                  <a:pt x="21947" y="6366"/>
                  <a:pt x="21947" y="6366"/>
                  <a:pt x="21947" y="6366"/>
                </a:cubicBezTo>
                <a:cubicBezTo>
                  <a:pt x="21916" y="6397"/>
                  <a:pt x="21884" y="6397"/>
                  <a:pt x="21821" y="6429"/>
                </a:cubicBezTo>
                <a:cubicBezTo>
                  <a:pt x="21789" y="6461"/>
                  <a:pt x="21757" y="6492"/>
                  <a:pt x="21757" y="6587"/>
                </a:cubicBezTo>
                <a:cubicBezTo>
                  <a:pt x="21757" y="6651"/>
                  <a:pt x="21789" y="6682"/>
                  <a:pt x="21821" y="6714"/>
                </a:cubicBezTo>
                <a:cubicBezTo>
                  <a:pt x="21852" y="6714"/>
                  <a:pt x="21884" y="6746"/>
                  <a:pt x="21947" y="6746"/>
                </a:cubicBezTo>
                <a:cubicBezTo>
                  <a:pt x="22137" y="6777"/>
                  <a:pt x="22296" y="6777"/>
                  <a:pt x="22296" y="6777"/>
                </a:cubicBezTo>
                <a:cubicBezTo>
                  <a:pt x="22327" y="6777"/>
                  <a:pt x="22359" y="6746"/>
                  <a:pt x="22391" y="6714"/>
                </a:cubicBezTo>
                <a:cubicBezTo>
                  <a:pt x="22391" y="6714"/>
                  <a:pt x="22517" y="6556"/>
                  <a:pt x="22581" y="6366"/>
                </a:cubicBezTo>
                <a:cubicBezTo>
                  <a:pt x="22612" y="6397"/>
                  <a:pt x="22644" y="6397"/>
                  <a:pt x="22676" y="6429"/>
                </a:cubicBezTo>
                <a:cubicBezTo>
                  <a:pt x="22707" y="6461"/>
                  <a:pt x="22707" y="6461"/>
                  <a:pt x="22739" y="6461"/>
                </a:cubicBezTo>
                <a:cubicBezTo>
                  <a:pt x="22486" y="6556"/>
                  <a:pt x="22391" y="6746"/>
                  <a:pt x="22359" y="6841"/>
                </a:cubicBezTo>
                <a:cubicBezTo>
                  <a:pt x="22327" y="6904"/>
                  <a:pt x="22327" y="6936"/>
                  <a:pt x="22296" y="6936"/>
                </a:cubicBezTo>
                <a:lnTo>
                  <a:pt x="22264" y="6936"/>
                </a:lnTo>
                <a:cubicBezTo>
                  <a:pt x="22264" y="6936"/>
                  <a:pt x="22201" y="6936"/>
                  <a:pt x="22137" y="6904"/>
                </a:cubicBezTo>
                <a:cubicBezTo>
                  <a:pt x="22042" y="6872"/>
                  <a:pt x="21979" y="6872"/>
                  <a:pt x="21884" y="6872"/>
                </a:cubicBezTo>
                <a:cubicBezTo>
                  <a:pt x="21757" y="6872"/>
                  <a:pt x="21662" y="6936"/>
                  <a:pt x="21599" y="7031"/>
                </a:cubicBezTo>
                <a:cubicBezTo>
                  <a:pt x="21567" y="7126"/>
                  <a:pt x="21567" y="7189"/>
                  <a:pt x="21567" y="7284"/>
                </a:cubicBezTo>
                <a:cubicBezTo>
                  <a:pt x="21567" y="7347"/>
                  <a:pt x="21567" y="7411"/>
                  <a:pt x="21599" y="7506"/>
                </a:cubicBezTo>
                <a:cubicBezTo>
                  <a:pt x="21599" y="7537"/>
                  <a:pt x="21599" y="7569"/>
                  <a:pt x="21631" y="7601"/>
                </a:cubicBezTo>
                <a:cubicBezTo>
                  <a:pt x="21631" y="7632"/>
                  <a:pt x="21694" y="7664"/>
                  <a:pt x="21757" y="7664"/>
                </a:cubicBezTo>
                <a:lnTo>
                  <a:pt x="21789" y="7664"/>
                </a:lnTo>
                <a:cubicBezTo>
                  <a:pt x="21884" y="7601"/>
                  <a:pt x="21979" y="7601"/>
                  <a:pt x="22106" y="7569"/>
                </a:cubicBezTo>
                <a:cubicBezTo>
                  <a:pt x="22106" y="7569"/>
                  <a:pt x="22137" y="7537"/>
                  <a:pt x="22169" y="7537"/>
                </a:cubicBezTo>
                <a:cubicBezTo>
                  <a:pt x="22296" y="7537"/>
                  <a:pt x="22549" y="7601"/>
                  <a:pt x="22676" y="7601"/>
                </a:cubicBezTo>
                <a:lnTo>
                  <a:pt x="22802" y="7601"/>
                </a:lnTo>
                <a:cubicBezTo>
                  <a:pt x="22834" y="7632"/>
                  <a:pt x="22866" y="7664"/>
                  <a:pt x="22929" y="7696"/>
                </a:cubicBezTo>
                <a:cubicBezTo>
                  <a:pt x="22961" y="7727"/>
                  <a:pt x="22992" y="7791"/>
                  <a:pt x="23087" y="7791"/>
                </a:cubicBezTo>
                <a:lnTo>
                  <a:pt x="23119" y="7791"/>
                </a:lnTo>
                <a:cubicBezTo>
                  <a:pt x="23151" y="7791"/>
                  <a:pt x="23246" y="7886"/>
                  <a:pt x="23309" y="7949"/>
                </a:cubicBezTo>
                <a:cubicBezTo>
                  <a:pt x="23341" y="7981"/>
                  <a:pt x="23372" y="8012"/>
                  <a:pt x="23436" y="8012"/>
                </a:cubicBezTo>
                <a:cubicBezTo>
                  <a:pt x="23467" y="8012"/>
                  <a:pt x="23499" y="7981"/>
                  <a:pt x="23531" y="7949"/>
                </a:cubicBezTo>
                <a:cubicBezTo>
                  <a:pt x="23531" y="7917"/>
                  <a:pt x="23562" y="7917"/>
                  <a:pt x="23562" y="7886"/>
                </a:cubicBezTo>
                <a:cubicBezTo>
                  <a:pt x="23562" y="7917"/>
                  <a:pt x="23594" y="7917"/>
                  <a:pt x="23594" y="7917"/>
                </a:cubicBezTo>
                <a:cubicBezTo>
                  <a:pt x="23689" y="8012"/>
                  <a:pt x="23721" y="8044"/>
                  <a:pt x="23721" y="8076"/>
                </a:cubicBezTo>
                <a:cubicBezTo>
                  <a:pt x="23721" y="8076"/>
                  <a:pt x="23752" y="8139"/>
                  <a:pt x="23784" y="8139"/>
                </a:cubicBezTo>
                <a:lnTo>
                  <a:pt x="23879" y="8139"/>
                </a:lnTo>
                <a:cubicBezTo>
                  <a:pt x="23974" y="8139"/>
                  <a:pt x="24227" y="8171"/>
                  <a:pt x="24227" y="8171"/>
                </a:cubicBezTo>
                <a:cubicBezTo>
                  <a:pt x="24259" y="8171"/>
                  <a:pt x="24259" y="8171"/>
                  <a:pt x="24291" y="8139"/>
                </a:cubicBezTo>
                <a:cubicBezTo>
                  <a:pt x="24322" y="8139"/>
                  <a:pt x="24322" y="8107"/>
                  <a:pt x="24322" y="8076"/>
                </a:cubicBezTo>
                <a:cubicBezTo>
                  <a:pt x="24322" y="8076"/>
                  <a:pt x="24322" y="8076"/>
                  <a:pt x="24322" y="8044"/>
                </a:cubicBezTo>
                <a:cubicBezTo>
                  <a:pt x="24322" y="8044"/>
                  <a:pt x="24354" y="8012"/>
                  <a:pt x="24354" y="7981"/>
                </a:cubicBezTo>
                <a:lnTo>
                  <a:pt x="24418" y="7981"/>
                </a:lnTo>
                <a:cubicBezTo>
                  <a:pt x="24449" y="7981"/>
                  <a:pt x="24513" y="8044"/>
                  <a:pt x="24576" y="8076"/>
                </a:cubicBezTo>
                <a:cubicBezTo>
                  <a:pt x="24608" y="8076"/>
                  <a:pt x="24608" y="8107"/>
                  <a:pt x="24639" y="8139"/>
                </a:cubicBezTo>
                <a:cubicBezTo>
                  <a:pt x="24671" y="8139"/>
                  <a:pt x="24703" y="8171"/>
                  <a:pt x="24766" y="8171"/>
                </a:cubicBezTo>
                <a:cubicBezTo>
                  <a:pt x="24798" y="8171"/>
                  <a:pt x="24829" y="8139"/>
                  <a:pt x="24861" y="8107"/>
                </a:cubicBezTo>
                <a:cubicBezTo>
                  <a:pt x="24861" y="8076"/>
                  <a:pt x="24861" y="8044"/>
                  <a:pt x="24861" y="8012"/>
                </a:cubicBezTo>
                <a:lnTo>
                  <a:pt x="24861" y="7981"/>
                </a:lnTo>
                <a:cubicBezTo>
                  <a:pt x="24861" y="7886"/>
                  <a:pt x="24861" y="7822"/>
                  <a:pt x="24861" y="7727"/>
                </a:cubicBezTo>
                <a:cubicBezTo>
                  <a:pt x="24829" y="7632"/>
                  <a:pt x="24798" y="7506"/>
                  <a:pt x="24703" y="7442"/>
                </a:cubicBezTo>
                <a:cubicBezTo>
                  <a:pt x="24608" y="7347"/>
                  <a:pt x="24513" y="7284"/>
                  <a:pt x="24418" y="7221"/>
                </a:cubicBezTo>
                <a:cubicBezTo>
                  <a:pt x="24386" y="7221"/>
                  <a:pt x="24354" y="7189"/>
                  <a:pt x="24322" y="7157"/>
                </a:cubicBezTo>
                <a:lnTo>
                  <a:pt x="24291" y="7157"/>
                </a:lnTo>
                <a:cubicBezTo>
                  <a:pt x="24291" y="7126"/>
                  <a:pt x="24259" y="7094"/>
                  <a:pt x="24259" y="7062"/>
                </a:cubicBezTo>
                <a:cubicBezTo>
                  <a:pt x="24354" y="7062"/>
                  <a:pt x="24513" y="7126"/>
                  <a:pt x="24608" y="7221"/>
                </a:cubicBezTo>
                <a:cubicBezTo>
                  <a:pt x="24703" y="7284"/>
                  <a:pt x="24829" y="7411"/>
                  <a:pt x="24956" y="7411"/>
                </a:cubicBezTo>
                <a:cubicBezTo>
                  <a:pt x="25019" y="7411"/>
                  <a:pt x="25083" y="7379"/>
                  <a:pt x="25114" y="7347"/>
                </a:cubicBezTo>
                <a:cubicBezTo>
                  <a:pt x="25209" y="7252"/>
                  <a:pt x="25336" y="7221"/>
                  <a:pt x="25431" y="7126"/>
                </a:cubicBezTo>
                <a:cubicBezTo>
                  <a:pt x="25494" y="7031"/>
                  <a:pt x="25621" y="6809"/>
                  <a:pt x="25621" y="6809"/>
                </a:cubicBezTo>
                <a:cubicBezTo>
                  <a:pt x="25653" y="6777"/>
                  <a:pt x="25653" y="6746"/>
                  <a:pt x="25621" y="6714"/>
                </a:cubicBezTo>
                <a:cubicBezTo>
                  <a:pt x="25621" y="6682"/>
                  <a:pt x="25589" y="6651"/>
                  <a:pt x="25558" y="6651"/>
                </a:cubicBezTo>
                <a:cubicBezTo>
                  <a:pt x="25558" y="6651"/>
                  <a:pt x="25431" y="6619"/>
                  <a:pt x="25273" y="6587"/>
                </a:cubicBezTo>
                <a:cubicBezTo>
                  <a:pt x="25209" y="6556"/>
                  <a:pt x="25114" y="6556"/>
                  <a:pt x="25083" y="6524"/>
                </a:cubicBezTo>
                <a:cubicBezTo>
                  <a:pt x="25051" y="6524"/>
                  <a:pt x="25019" y="6492"/>
                  <a:pt x="24988" y="6492"/>
                </a:cubicBezTo>
                <a:cubicBezTo>
                  <a:pt x="24924" y="6397"/>
                  <a:pt x="24829" y="6334"/>
                  <a:pt x="24734" y="6271"/>
                </a:cubicBezTo>
                <a:cubicBezTo>
                  <a:pt x="24639" y="6207"/>
                  <a:pt x="24576" y="6144"/>
                  <a:pt x="24481" y="6144"/>
                </a:cubicBezTo>
                <a:cubicBezTo>
                  <a:pt x="24418" y="6144"/>
                  <a:pt x="24386" y="6176"/>
                  <a:pt x="24354" y="6176"/>
                </a:cubicBezTo>
                <a:cubicBezTo>
                  <a:pt x="24322" y="6207"/>
                  <a:pt x="24291" y="6207"/>
                  <a:pt x="24259" y="6207"/>
                </a:cubicBezTo>
                <a:cubicBezTo>
                  <a:pt x="24259" y="6207"/>
                  <a:pt x="24259" y="6207"/>
                  <a:pt x="24227" y="6144"/>
                </a:cubicBezTo>
                <a:cubicBezTo>
                  <a:pt x="24196" y="6049"/>
                  <a:pt x="24164" y="5922"/>
                  <a:pt x="24164" y="5796"/>
                </a:cubicBezTo>
                <a:cubicBezTo>
                  <a:pt x="24132" y="5732"/>
                  <a:pt x="24132" y="5701"/>
                  <a:pt x="24101" y="5637"/>
                </a:cubicBezTo>
                <a:cubicBezTo>
                  <a:pt x="24101" y="5606"/>
                  <a:pt x="24069" y="5542"/>
                  <a:pt x="24006" y="5511"/>
                </a:cubicBezTo>
                <a:cubicBezTo>
                  <a:pt x="23942" y="5511"/>
                  <a:pt x="23752" y="5447"/>
                  <a:pt x="23531" y="5416"/>
                </a:cubicBezTo>
                <a:cubicBezTo>
                  <a:pt x="23404" y="5384"/>
                  <a:pt x="23309" y="5352"/>
                  <a:pt x="23214" y="5352"/>
                </a:cubicBezTo>
                <a:cubicBezTo>
                  <a:pt x="23119" y="5321"/>
                  <a:pt x="23056" y="5289"/>
                  <a:pt x="23056" y="5289"/>
                </a:cubicBezTo>
                <a:cubicBezTo>
                  <a:pt x="22992" y="5226"/>
                  <a:pt x="22834" y="5194"/>
                  <a:pt x="22676" y="5131"/>
                </a:cubicBezTo>
                <a:cubicBezTo>
                  <a:pt x="22549" y="5036"/>
                  <a:pt x="22391" y="4972"/>
                  <a:pt x="22327" y="4909"/>
                </a:cubicBezTo>
                <a:cubicBezTo>
                  <a:pt x="22137" y="4814"/>
                  <a:pt x="21916" y="4624"/>
                  <a:pt x="21694" y="4624"/>
                </a:cubicBezTo>
                <a:cubicBezTo>
                  <a:pt x="21536" y="4624"/>
                  <a:pt x="21061" y="4687"/>
                  <a:pt x="20871" y="4687"/>
                </a:cubicBezTo>
                <a:lnTo>
                  <a:pt x="20744" y="4687"/>
                </a:lnTo>
                <a:cubicBezTo>
                  <a:pt x="20586" y="4687"/>
                  <a:pt x="20332" y="4751"/>
                  <a:pt x="20206" y="4751"/>
                </a:cubicBezTo>
                <a:cubicBezTo>
                  <a:pt x="20174" y="4751"/>
                  <a:pt x="20142" y="4782"/>
                  <a:pt x="20111" y="4814"/>
                </a:cubicBezTo>
                <a:cubicBezTo>
                  <a:pt x="20111" y="4846"/>
                  <a:pt x="20079" y="4877"/>
                  <a:pt x="20079" y="4909"/>
                </a:cubicBezTo>
                <a:cubicBezTo>
                  <a:pt x="20111" y="5004"/>
                  <a:pt x="20142" y="5099"/>
                  <a:pt x="20142" y="5131"/>
                </a:cubicBezTo>
                <a:cubicBezTo>
                  <a:pt x="20142" y="5146"/>
                  <a:pt x="20150" y="5146"/>
                  <a:pt x="20146" y="5146"/>
                </a:cubicBezTo>
                <a:cubicBezTo>
                  <a:pt x="20142" y="5146"/>
                  <a:pt x="20126" y="5146"/>
                  <a:pt x="20079" y="5162"/>
                </a:cubicBezTo>
                <a:cubicBezTo>
                  <a:pt x="20047" y="5194"/>
                  <a:pt x="20016" y="5194"/>
                  <a:pt x="19984" y="5194"/>
                </a:cubicBezTo>
                <a:cubicBezTo>
                  <a:pt x="20016" y="5162"/>
                  <a:pt x="20016" y="5099"/>
                  <a:pt x="20016" y="5067"/>
                </a:cubicBezTo>
                <a:cubicBezTo>
                  <a:pt x="20016" y="5004"/>
                  <a:pt x="20016" y="4972"/>
                  <a:pt x="20016" y="4941"/>
                </a:cubicBezTo>
                <a:cubicBezTo>
                  <a:pt x="20016" y="4814"/>
                  <a:pt x="19984" y="4719"/>
                  <a:pt x="19920" y="4656"/>
                </a:cubicBezTo>
                <a:cubicBezTo>
                  <a:pt x="19920" y="4624"/>
                  <a:pt x="19889" y="4592"/>
                  <a:pt x="19857" y="4592"/>
                </a:cubicBezTo>
                <a:lnTo>
                  <a:pt x="19984" y="4592"/>
                </a:lnTo>
                <a:cubicBezTo>
                  <a:pt x="20237" y="4624"/>
                  <a:pt x="20586" y="4656"/>
                  <a:pt x="20839" y="4656"/>
                </a:cubicBezTo>
                <a:lnTo>
                  <a:pt x="20966" y="4656"/>
                </a:lnTo>
                <a:cubicBezTo>
                  <a:pt x="21092" y="4656"/>
                  <a:pt x="21187" y="4624"/>
                  <a:pt x="21251" y="4561"/>
                </a:cubicBezTo>
                <a:cubicBezTo>
                  <a:pt x="21314" y="4497"/>
                  <a:pt x="21346" y="4434"/>
                  <a:pt x="21346" y="4402"/>
                </a:cubicBezTo>
                <a:cubicBezTo>
                  <a:pt x="21377" y="4402"/>
                  <a:pt x="21377" y="4371"/>
                  <a:pt x="21377" y="4371"/>
                </a:cubicBezTo>
                <a:cubicBezTo>
                  <a:pt x="21346" y="4307"/>
                  <a:pt x="21314" y="4276"/>
                  <a:pt x="21314" y="4244"/>
                </a:cubicBezTo>
                <a:cubicBezTo>
                  <a:pt x="21251" y="4212"/>
                  <a:pt x="21156" y="4181"/>
                  <a:pt x="21029" y="4149"/>
                </a:cubicBezTo>
                <a:cubicBezTo>
                  <a:pt x="20934" y="4117"/>
                  <a:pt x="20807" y="4086"/>
                  <a:pt x="20744" y="4086"/>
                </a:cubicBezTo>
                <a:lnTo>
                  <a:pt x="19160" y="4086"/>
                </a:lnTo>
                <a:cubicBezTo>
                  <a:pt x="19097" y="4086"/>
                  <a:pt x="19002" y="3991"/>
                  <a:pt x="18875" y="3896"/>
                </a:cubicBezTo>
                <a:cubicBezTo>
                  <a:pt x="18812" y="3864"/>
                  <a:pt x="18717" y="3769"/>
                  <a:pt x="18622" y="3706"/>
                </a:cubicBezTo>
                <a:cubicBezTo>
                  <a:pt x="18527" y="3611"/>
                  <a:pt x="18432" y="3547"/>
                  <a:pt x="18305" y="3515"/>
                </a:cubicBezTo>
                <a:cubicBezTo>
                  <a:pt x="18179" y="3484"/>
                  <a:pt x="18210" y="3484"/>
                  <a:pt x="17894" y="3389"/>
                </a:cubicBezTo>
                <a:cubicBezTo>
                  <a:pt x="17799" y="3357"/>
                  <a:pt x="17704" y="3325"/>
                  <a:pt x="17609" y="3294"/>
                </a:cubicBezTo>
                <a:cubicBezTo>
                  <a:pt x="17577" y="3294"/>
                  <a:pt x="17545" y="3262"/>
                  <a:pt x="17514" y="3262"/>
                </a:cubicBezTo>
                <a:cubicBezTo>
                  <a:pt x="17514" y="3230"/>
                  <a:pt x="17482" y="3199"/>
                  <a:pt x="17419" y="3199"/>
                </a:cubicBezTo>
                <a:cubicBezTo>
                  <a:pt x="17387" y="3199"/>
                  <a:pt x="17355" y="3230"/>
                  <a:pt x="17355" y="3230"/>
                </a:cubicBezTo>
                <a:cubicBezTo>
                  <a:pt x="17324" y="3294"/>
                  <a:pt x="17324" y="3294"/>
                  <a:pt x="17324" y="3294"/>
                </a:cubicBezTo>
                <a:cubicBezTo>
                  <a:pt x="17324" y="3325"/>
                  <a:pt x="17324" y="3389"/>
                  <a:pt x="17324" y="3420"/>
                </a:cubicBezTo>
                <a:cubicBezTo>
                  <a:pt x="17324" y="3515"/>
                  <a:pt x="17324" y="3642"/>
                  <a:pt x="17450" y="3706"/>
                </a:cubicBezTo>
                <a:cubicBezTo>
                  <a:pt x="17577" y="3801"/>
                  <a:pt x="17799" y="3959"/>
                  <a:pt x="17989" y="4022"/>
                </a:cubicBezTo>
                <a:cubicBezTo>
                  <a:pt x="18084" y="4086"/>
                  <a:pt x="18210" y="4117"/>
                  <a:pt x="18305" y="4149"/>
                </a:cubicBezTo>
                <a:cubicBezTo>
                  <a:pt x="18400" y="4181"/>
                  <a:pt x="18495" y="4212"/>
                  <a:pt x="18527" y="4244"/>
                </a:cubicBezTo>
                <a:cubicBezTo>
                  <a:pt x="18654" y="4466"/>
                  <a:pt x="19002" y="4561"/>
                  <a:pt x="19002" y="4592"/>
                </a:cubicBezTo>
                <a:lnTo>
                  <a:pt x="19034" y="4592"/>
                </a:lnTo>
                <a:lnTo>
                  <a:pt x="19414" y="4624"/>
                </a:lnTo>
                <a:cubicBezTo>
                  <a:pt x="19319" y="4687"/>
                  <a:pt x="19192" y="4751"/>
                  <a:pt x="19097" y="4782"/>
                </a:cubicBezTo>
                <a:cubicBezTo>
                  <a:pt x="19034" y="4814"/>
                  <a:pt x="18970" y="4846"/>
                  <a:pt x="18939" y="4909"/>
                </a:cubicBezTo>
                <a:cubicBezTo>
                  <a:pt x="18875" y="4941"/>
                  <a:pt x="18844" y="5004"/>
                  <a:pt x="18844" y="5067"/>
                </a:cubicBezTo>
                <a:cubicBezTo>
                  <a:pt x="18844" y="5099"/>
                  <a:pt x="18844" y="5162"/>
                  <a:pt x="18875" y="5194"/>
                </a:cubicBezTo>
                <a:cubicBezTo>
                  <a:pt x="18907" y="5226"/>
                  <a:pt x="18875" y="5289"/>
                  <a:pt x="18907" y="5384"/>
                </a:cubicBezTo>
                <a:cubicBezTo>
                  <a:pt x="18907" y="5447"/>
                  <a:pt x="18939" y="5574"/>
                  <a:pt x="19065" y="5669"/>
                </a:cubicBezTo>
                <a:cubicBezTo>
                  <a:pt x="19160" y="5764"/>
                  <a:pt x="19224" y="5827"/>
                  <a:pt x="19350" y="5859"/>
                </a:cubicBezTo>
                <a:lnTo>
                  <a:pt x="19319" y="5859"/>
                </a:lnTo>
                <a:cubicBezTo>
                  <a:pt x="19224" y="5859"/>
                  <a:pt x="19160" y="5891"/>
                  <a:pt x="19097" y="5954"/>
                </a:cubicBezTo>
                <a:cubicBezTo>
                  <a:pt x="19065" y="5986"/>
                  <a:pt x="19034" y="6017"/>
                  <a:pt x="19002" y="6017"/>
                </a:cubicBezTo>
                <a:cubicBezTo>
                  <a:pt x="19002" y="6017"/>
                  <a:pt x="19002" y="5986"/>
                  <a:pt x="19002" y="5986"/>
                </a:cubicBezTo>
                <a:cubicBezTo>
                  <a:pt x="18907" y="5796"/>
                  <a:pt x="18717" y="5637"/>
                  <a:pt x="18685" y="5574"/>
                </a:cubicBezTo>
                <a:cubicBezTo>
                  <a:pt x="18654" y="5542"/>
                  <a:pt x="18527" y="5321"/>
                  <a:pt x="18400" y="5226"/>
                </a:cubicBezTo>
                <a:cubicBezTo>
                  <a:pt x="18369" y="5194"/>
                  <a:pt x="18337" y="5162"/>
                  <a:pt x="18305" y="5131"/>
                </a:cubicBezTo>
                <a:cubicBezTo>
                  <a:pt x="18432" y="5131"/>
                  <a:pt x="18527" y="5099"/>
                  <a:pt x="18590" y="5099"/>
                </a:cubicBezTo>
                <a:cubicBezTo>
                  <a:pt x="18749" y="5067"/>
                  <a:pt x="18780" y="4941"/>
                  <a:pt x="18780" y="4846"/>
                </a:cubicBezTo>
                <a:cubicBezTo>
                  <a:pt x="18780" y="4751"/>
                  <a:pt x="18717" y="4624"/>
                  <a:pt x="18590" y="4624"/>
                </a:cubicBezTo>
                <a:cubicBezTo>
                  <a:pt x="18590" y="4624"/>
                  <a:pt x="18527" y="4592"/>
                  <a:pt x="18495" y="4561"/>
                </a:cubicBezTo>
                <a:cubicBezTo>
                  <a:pt x="18432" y="4529"/>
                  <a:pt x="18400" y="4497"/>
                  <a:pt x="18305" y="4497"/>
                </a:cubicBezTo>
                <a:lnTo>
                  <a:pt x="18274" y="4497"/>
                </a:lnTo>
                <a:cubicBezTo>
                  <a:pt x="18274" y="4466"/>
                  <a:pt x="18305" y="4434"/>
                  <a:pt x="18305" y="4402"/>
                </a:cubicBezTo>
                <a:cubicBezTo>
                  <a:pt x="18305" y="4371"/>
                  <a:pt x="18305" y="4339"/>
                  <a:pt x="18274" y="4339"/>
                </a:cubicBezTo>
                <a:cubicBezTo>
                  <a:pt x="18210" y="4149"/>
                  <a:pt x="18084" y="4086"/>
                  <a:pt x="17925" y="4086"/>
                </a:cubicBezTo>
                <a:cubicBezTo>
                  <a:pt x="17830" y="4086"/>
                  <a:pt x="17704" y="4149"/>
                  <a:pt x="17672" y="4276"/>
                </a:cubicBezTo>
                <a:cubicBezTo>
                  <a:pt x="17640" y="4276"/>
                  <a:pt x="17640" y="4307"/>
                  <a:pt x="17640" y="4339"/>
                </a:cubicBezTo>
                <a:cubicBezTo>
                  <a:pt x="17672" y="4466"/>
                  <a:pt x="17735" y="4497"/>
                  <a:pt x="17799" y="4529"/>
                </a:cubicBezTo>
                <a:cubicBezTo>
                  <a:pt x="17894" y="4561"/>
                  <a:pt x="17957" y="4592"/>
                  <a:pt x="18052" y="4592"/>
                </a:cubicBezTo>
                <a:lnTo>
                  <a:pt x="18084" y="4592"/>
                </a:lnTo>
                <a:cubicBezTo>
                  <a:pt x="18020" y="4592"/>
                  <a:pt x="17989" y="4624"/>
                  <a:pt x="17925" y="4656"/>
                </a:cubicBezTo>
                <a:cubicBezTo>
                  <a:pt x="17862" y="4719"/>
                  <a:pt x="17830" y="4751"/>
                  <a:pt x="17767" y="4782"/>
                </a:cubicBezTo>
                <a:cubicBezTo>
                  <a:pt x="17735" y="4846"/>
                  <a:pt x="17704" y="4877"/>
                  <a:pt x="17704" y="4972"/>
                </a:cubicBezTo>
                <a:cubicBezTo>
                  <a:pt x="17704" y="4972"/>
                  <a:pt x="17704" y="5004"/>
                  <a:pt x="17704" y="5004"/>
                </a:cubicBezTo>
                <a:cubicBezTo>
                  <a:pt x="17735" y="5099"/>
                  <a:pt x="17830" y="5162"/>
                  <a:pt x="17957" y="5194"/>
                </a:cubicBezTo>
                <a:cubicBezTo>
                  <a:pt x="17925" y="5226"/>
                  <a:pt x="17894" y="5257"/>
                  <a:pt x="17894" y="5289"/>
                </a:cubicBezTo>
                <a:cubicBezTo>
                  <a:pt x="17894" y="5321"/>
                  <a:pt x="17894" y="5352"/>
                  <a:pt x="17894" y="5352"/>
                </a:cubicBezTo>
                <a:cubicBezTo>
                  <a:pt x="17894" y="5511"/>
                  <a:pt x="17957" y="5637"/>
                  <a:pt x="18020" y="5827"/>
                </a:cubicBezTo>
                <a:cubicBezTo>
                  <a:pt x="18052" y="5922"/>
                  <a:pt x="18115" y="6144"/>
                  <a:pt x="18115" y="6271"/>
                </a:cubicBezTo>
                <a:cubicBezTo>
                  <a:pt x="18115" y="6302"/>
                  <a:pt x="18084" y="6334"/>
                  <a:pt x="18084" y="6334"/>
                </a:cubicBezTo>
                <a:cubicBezTo>
                  <a:pt x="17957" y="6366"/>
                  <a:pt x="17925" y="6397"/>
                  <a:pt x="17799" y="6429"/>
                </a:cubicBezTo>
                <a:cubicBezTo>
                  <a:pt x="17799" y="6429"/>
                  <a:pt x="17767" y="6429"/>
                  <a:pt x="17767" y="6397"/>
                </a:cubicBezTo>
                <a:cubicBezTo>
                  <a:pt x="17767" y="6366"/>
                  <a:pt x="17735" y="6334"/>
                  <a:pt x="17735" y="6271"/>
                </a:cubicBezTo>
                <a:cubicBezTo>
                  <a:pt x="17735" y="6112"/>
                  <a:pt x="17704" y="5954"/>
                  <a:pt x="17704" y="5891"/>
                </a:cubicBezTo>
                <a:cubicBezTo>
                  <a:pt x="17735" y="5859"/>
                  <a:pt x="17735" y="5859"/>
                  <a:pt x="17735" y="5827"/>
                </a:cubicBezTo>
                <a:cubicBezTo>
                  <a:pt x="17735" y="5796"/>
                  <a:pt x="17704" y="5732"/>
                  <a:pt x="17672" y="5732"/>
                </a:cubicBezTo>
                <a:cubicBezTo>
                  <a:pt x="17640" y="5701"/>
                  <a:pt x="17640" y="5701"/>
                  <a:pt x="17609" y="5701"/>
                </a:cubicBezTo>
                <a:cubicBezTo>
                  <a:pt x="17545" y="5701"/>
                  <a:pt x="17482" y="5732"/>
                  <a:pt x="17387" y="5732"/>
                </a:cubicBezTo>
                <a:lnTo>
                  <a:pt x="17197" y="5732"/>
                </a:lnTo>
                <a:cubicBezTo>
                  <a:pt x="17165" y="5732"/>
                  <a:pt x="17102" y="5732"/>
                  <a:pt x="17039" y="5764"/>
                </a:cubicBezTo>
                <a:cubicBezTo>
                  <a:pt x="17007" y="5796"/>
                  <a:pt x="16944" y="5827"/>
                  <a:pt x="16944" y="5922"/>
                </a:cubicBezTo>
                <a:cubicBezTo>
                  <a:pt x="16944" y="6017"/>
                  <a:pt x="17039" y="6081"/>
                  <a:pt x="17102" y="6112"/>
                </a:cubicBezTo>
                <a:cubicBezTo>
                  <a:pt x="17165" y="6112"/>
                  <a:pt x="17197" y="6207"/>
                  <a:pt x="17197" y="6239"/>
                </a:cubicBezTo>
                <a:cubicBezTo>
                  <a:pt x="17197" y="6302"/>
                  <a:pt x="17197" y="6334"/>
                  <a:pt x="17165" y="6334"/>
                </a:cubicBezTo>
                <a:cubicBezTo>
                  <a:pt x="17134" y="6366"/>
                  <a:pt x="17007" y="6366"/>
                  <a:pt x="16880" y="6366"/>
                </a:cubicBezTo>
                <a:cubicBezTo>
                  <a:pt x="16659" y="6366"/>
                  <a:pt x="16310" y="6334"/>
                  <a:pt x="16184" y="6334"/>
                </a:cubicBezTo>
                <a:cubicBezTo>
                  <a:pt x="16057" y="6334"/>
                  <a:pt x="15930" y="6366"/>
                  <a:pt x="15835" y="6366"/>
                </a:cubicBezTo>
                <a:cubicBezTo>
                  <a:pt x="15772" y="6366"/>
                  <a:pt x="15740" y="6334"/>
                  <a:pt x="15709" y="6334"/>
                </a:cubicBezTo>
                <a:lnTo>
                  <a:pt x="15709" y="6302"/>
                </a:lnTo>
                <a:cubicBezTo>
                  <a:pt x="15740" y="6271"/>
                  <a:pt x="15835" y="6239"/>
                  <a:pt x="15899" y="6239"/>
                </a:cubicBezTo>
                <a:lnTo>
                  <a:pt x="15994" y="6239"/>
                </a:lnTo>
                <a:cubicBezTo>
                  <a:pt x="16152" y="6239"/>
                  <a:pt x="16500" y="6239"/>
                  <a:pt x="16659" y="5954"/>
                </a:cubicBezTo>
                <a:cubicBezTo>
                  <a:pt x="16690" y="5891"/>
                  <a:pt x="16722" y="5827"/>
                  <a:pt x="16722" y="5764"/>
                </a:cubicBezTo>
                <a:cubicBezTo>
                  <a:pt x="16722" y="5606"/>
                  <a:pt x="16595" y="5542"/>
                  <a:pt x="16500" y="5511"/>
                </a:cubicBezTo>
                <a:cubicBezTo>
                  <a:pt x="16405" y="5479"/>
                  <a:pt x="16310" y="5479"/>
                  <a:pt x="16247" y="5479"/>
                </a:cubicBezTo>
                <a:cubicBezTo>
                  <a:pt x="16120" y="5447"/>
                  <a:pt x="16057" y="5416"/>
                  <a:pt x="15899" y="5226"/>
                </a:cubicBezTo>
                <a:cubicBezTo>
                  <a:pt x="15867" y="5162"/>
                  <a:pt x="15867" y="5162"/>
                  <a:pt x="15867" y="5131"/>
                </a:cubicBezTo>
                <a:cubicBezTo>
                  <a:pt x="15867" y="5099"/>
                  <a:pt x="15867" y="5067"/>
                  <a:pt x="15899" y="5036"/>
                </a:cubicBezTo>
                <a:cubicBezTo>
                  <a:pt x="15930" y="4972"/>
                  <a:pt x="15994" y="4941"/>
                  <a:pt x="15994" y="4846"/>
                </a:cubicBezTo>
                <a:cubicBezTo>
                  <a:pt x="15994" y="4814"/>
                  <a:pt x="15994" y="4782"/>
                  <a:pt x="15994" y="4782"/>
                </a:cubicBezTo>
                <a:cubicBezTo>
                  <a:pt x="15962" y="4751"/>
                  <a:pt x="15962" y="4719"/>
                  <a:pt x="15930" y="4719"/>
                </a:cubicBezTo>
                <a:cubicBezTo>
                  <a:pt x="15962" y="4719"/>
                  <a:pt x="15962" y="4719"/>
                  <a:pt x="15994" y="4687"/>
                </a:cubicBezTo>
                <a:cubicBezTo>
                  <a:pt x="16120" y="4656"/>
                  <a:pt x="16120" y="4529"/>
                  <a:pt x="16184" y="4466"/>
                </a:cubicBezTo>
                <a:cubicBezTo>
                  <a:pt x="16184" y="4434"/>
                  <a:pt x="16215" y="4371"/>
                  <a:pt x="16215" y="4371"/>
                </a:cubicBezTo>
                <a:cubicBezTo>
                  <a:pt x="16279" y="4339"/>
                  <a:pt x="16405" y="4339"/>
                  <a:pt x="16500" y="4339"/>
                </a:cubicBezTo>
                <a:lnTo>
                  <a:pt x="16595" y="4339"/>
                </a:lnTo>
                <a:cubicBezTo>
                  <a:pt x="16627" y="4339"/>
                  <a:pt x="16627" y="4339"/>
                  <a:pt x="16627" y="4371"/>
                </a:cubicBezTo>
                <a:cubicBezTo>
                  <a:pt x="16659" y="4402"/>
                  <a:pt x="16659" y="4434"/>
                  <a:pt x="16690" y="4497"/>
                </a:cubicBezTo>
                <a:cubicBezTo>
                  <a:pt x="16713" y="4520"/>
                  <a:pt x="16751" y="4542"/>
                  <a:pt x="16783" y="4542"/>
                </a:cubicBezTo>
                <a:cubicBezTo>
                  <a:pt x="16796" y="4542"/>
                  <a:pt x="16808" y="4538"/>
                  <a:pt x="16817" y="4529"/>
                </a:cubicBezTo>
                <a:lnTo>
                  <a:pt x="16975" y="4529"/>
                </a:lnTo>
                <a:cubicBezTo>
                  <a:pt x="17102" y="4529"/>
                  <a:pt x="17197" y="4466"/>
                  <a:pt x="17260" y="4371"/>
                </a:cubicBezTo>
                <a:cubicBezTo>
                  <a:pt x="17324" y="4276"/>
                  <a:pt x="17355" y="4212"/>
                  <a:pt x="17387" y="4149"/>
                </a:cubicBezTo>
                <a:cubicBezTo>
                  <a:pt x="17387" y="4117"/>
                  <a:pt x="17387" y="4117"/>
                  <a:pt x="17387" y="4117"/>
                </a:cubicBezTo>
                <a:cubicBezTo>
                  <a:pt x="17387" y="3959"/>
                  <a:pt x="17260" y="3801"/>
                  <a:pt x="17007" y="3801"/>
                </a:cubicBezTo>
                <a:lnTo>
                  <a:pt x="16025" y="3801"/>
                </a:lnTo>
                <a:cubicBezTo>
                  <a:pt x="15962" y="3832"/>
                  <a:pt x="15899" y="3832"/>
                  <a:pt x="15804" y="3896"/>
                </a:cubicBezTo>
                <a:cubicBezTo>
                  <a:pt x="15740" y="3991"/>
                  <a:pt x="15740" y="4054"/>
                  <a:pt x="15740" y="4149"/>
                </a:cubicBezTo>
                <a:cubicBezTo>
                  <a:pt x="15740" y="4244"/>
                  <a:pt x="15772" y="4339"/>
                  <a:pt x="15772" y="4402"/>
                </a:cubicBezTo>
                <a:cubicBezTo>
                  <a:pt x="15740" y="4434"/>
                  <a:pt x="15740" y="4466"/>
                  <a:pt x="15740" y="4466"/>
                </a:cubicBezTo>
                <a:cubicBezTo>
                  <a:pt x="15740" y="4529"/>
                  <a:pt x="15772" y="4561"/>
                  <a:pt x="15804" y="4624"/>
                </a:cubicBezTo>
                <a:cubicBezTo>
                  <a:pt x="15804" y="4624"/>
                  <a:pt x="15804" y="4624"/>
                  <a:pt x="15804" y="4656"/>
                </a:cubicBezTo>
                <a:lnTo>
                  <a:pt x="15772" y="4656"/>
                </a:lnTo>
                <a:cubicBezTo>
                  <a:pt x="15709" y="4656"/>
                  <a:pt x="15645" y="4670"/>
                  <a:pt x="15582" y="4670"/>
                </a:cubicBezTo>
                <a:cubicBezTo>
                  <a:pt x="15550" y="4670"/>
                  <a:pt x="15518" y="4666"/>
                  <a:pt x="15487" y="4656"/>
                </a:cubicBezTo>
                <a:cubicBezTo>
                  <a:pt x="15518" y="4656"/>
                  <a:pt x="15518" y="4656"/>
                  <a:pt x="15550" y="4624"/>
                </a:cubicBezTo>
                <a:cubicBezTo>
                  <a:pt x="15582" y="4592"/>
                  <a:pt x="15645" y="4561"/>
                  <a:pt x="15645" y="4466"/>
                </a:cubicBezTo>
                <a:cubicBezTo>
                  <a:pt x="15677" y="4371"/>
                  <a:pt x="15709" y="4054"/>
                  <a:pt x="15709" y="4054"/>
                </a:cubicBezTo>
                <a:cubicBezTo>
                  <a:pt x="15740" y="4022"/>
                  <a:pt x="15740" y="4022"/>
                  <a:pt x="15709" y="3991"/>
                </a:cubicBezTo>
                <a:cubicBezTo>
                  <a:pt x="15709" y="3991"/>
                  <a:pt x="15677" y="3832"/>
                  <a:pt x="15487" y="3801"/>
                </a:cubicBezTo>
                <a:cubicBezTo>
                  <a:pt x="15455" y="3801"/>
                  <a:pt x="15423" y="3832"/>
                  <a:pt x="15360" y="3832"/>
                </a:cubicBezTo>
                <a:cubicBezTo>
                  <a:pt x="15265" y="3927"/>
                  <a:pt x="15233" y="3927"/>
                  <a:pt x="15202" y="3927"/>
                </a:cubicBezTo>
                <a:lnTo>
                  <a:pt x="15170" y="3927"/>
                </a:lnTo>
                <a:cubicBezTo>
                  <a:pt x="15170" y="3927"/>
                  <a:pt x="15138" y="3864"/>
                  <a:pt x="15107" y="3801"/>
                </a:cubicBezTo>
                <a:cubicBezTo>
                  <a:pt x="15075" y="3769"/>
                  <a:pt x="14980" y="3674"/>
                  <a:pt x="14885" y="3674"/>
                </a:cubicBezTo>
                <a:lnTo>
                  <a:pt x="14822" y="3674"/>
                </a:lnTo>
                <a:cubicBezTo>
                  <a:pt x="14568" y="3737"/>
                  <a:pt x="14505" y="3959"/>
                  <a:pt x="14473" y="3959"/>
                </a:cubicBezTo>
                <a:cubicBezTo>
                  <a:pt x="14442" y="3991"/>
                  <a:pt x="14347" y="4022"/>
                  <a:pt x="14315" y="4022"/>
                </a:cubicBezTo>
                <a:cubicBezTo>
                  <a:pt x="14252" y="3991"/>
                  <a:pt x="13998" y="3801"/>
                  <a:pt x="13998" y="3801"/>
                </a:cubicBezTo>
                <a:cubicBezTo>
                  <a:pt x="13998" y="3801"/>
                  <a:pt x="13967" y="3769"/>
                  <a:pt x="13967" y="3769"/>
                </a:cubicBezTo>
                <a:cubicBezTo>
                  <a:pt x="14062" y="3769"/>
                  <a:pt x="14188" y="3706"/>
                  <a:pt x="14252" y="3706"/>
                </a:cubicBezTo>
                <a:cubicBezTo>
                  <a:pt x="14283" y="3706"/>
                  <a:pt x="14283" y="3737"/>
                  <a:pt x="14283" y="3737"/>
                </a:cubicBezTo>
                <a:cubicBezTo>
                  <a:pt x="14347" y="3769"/>
                  <a:pt x="14410" y="3801"/>
                  <a:pt x="14442" y="3801"/>
                </a:cubicBezTo>
                <a:cubicBezTo>
                  <a:pt x="14505" y="3801"/>
                  <a:pt x="14568" y="3769"/>
                  <a:pt x="14600" y="3737"/>
                </a:cubicBezTo>
                <a:cubicBezTo>
                  <a:pt x="14663" y="3706"/>
                  <a:pt x="14695" y="3674"/>
                  <a:pt x="14695" y="3579"/>
                </a:cubicBezTo>
                <a:lnTo>
                  <a:pt x="14695" y="3547"/>
                </a:lnTo>
                <a:cubicBezTo>
                  <a:pt x="14695" y="3515"/>
                  <a:pt x="14727" y="3420"/>
                  <a:pt x="14727" y="3325"/>
                </a:cubicBezTo>
                <a:cubicBezTo>
                  <a:pt x="14727" y="3294"/>
                  <a:pt x="14727" y="3230"/>
                  <a:pt x="14695" y="3167"/>
                </a:cubicBezTo>
                <a:cubicBezTo>
                  <a:pt x="14663" y="3104"/>
                  <a:pt x="14600" y="3072"/>
                  <a:pt x="14537" y="3040"/>
                </a:cubicBezTo>
                <a:close/>
              </a:path>
            </a:pathLst>
          </a:custGeom>
          <a:solidFill>
            <a:srgbClr val="F6EF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0"/>
          <p:cNvSpPr/>
          <p:nvPr/>
        </p:nvSpPr>
        <p:spPr>
          <a:xfrm>
            <a:off x="586448" y="3606584"/>
            <a:ext cx="5629764" cy="1269499"/>
          </a:xfrm>
          <a:custGeom>
            <a:rect b="b" l="l" r="r" t="t"/>
            <a:pathLst>
              <a:path extrusionOk="0" h="36199" w="182193">
                <a:moveTo>
                  <a:pt x="0" y="1"/>
                </a:moveTo>
                <a:lnTo>
                  <a:pt x="0" y="36198"/>
                </a:lnTo>
                <a:lnTo>
                  <a:pt x="182192" y="36198"/>
                </a:lnTo>
                <a:lnTo>
                  <a:pt x="182192" y="1"/>
                </a:lnTo>
                <a:close/>
              </a:path>
            </a:pathLst>
          </a:custGeom>
          <a:solidFill>
            <a:srgbClr val="F285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7" name="Google Shape;737;p50"/>
          <p:cNvGrpSpPr/>
          <p:nvPr/>
        </p:nvGrpSpPr>
        <p:grpSpPr>
          <a:xfrm>
            <a:off x="2438738" y="4072396"/>
            <a:ext cx="437470" cy="437470"/>
            <a:chOff x="1887986" y="3937957"/>
            <a:chExt cx="429313" cy="429313"/>
          </a:xfrm>
        </p:grpSpPr>
        <p:sp>
          <p:nvSpPr>
            <p:cNvPr id="738" name="Google Shape;738;p50"/>
            <p:cNvSpPr/>
            <p:nvPr/>
          </p:nvSpPr>
          <p:spPr>
            <a:xfrm>
              <a:off x="1887986" y="3937957"/>
              <a:ext cx="429313" cy="429313"/>
            </a:xfrm>
            <a:custGeom>
              <a:rect b="b" l="l" r="r" t="t"/>
              <a:pathLst>
                <a:path extrusionOk="0" h="14062" w="14062">
                  <a:moveTo>
                    <a:pt x="7031" y="0"/>
                  </a:moveTo>
                  <a:cubicBezTo>
                    <a:pt x="3168" y="0"/>
                    <a:pt x="1" y="3167"/>
                    <a:pt x="1" y="7031"/>
                  </a:cubicBezTo>
                  <a:cubicBezTo>
                    <a:pt x="1" y="10926"/>
                    <a:pt x="3168" y="14061"/>
                    <a:pt x="7031" y="14061"/>
                  </a:cubicBezTo>
                  <a:cubicBezTo>
                    <a:pt x="10927" y="14061"/>
                    <a:pt x="14062" y="10926"/>
                    <a:pt x="14062" y="7031"/>
                  </a:cubicBezTo>
                  <a:cubicBezTo>
                    <a:pt x="14062" y="3167"/>
                    <a:pt x="10927" y="0"/>
                    <a:pt x="70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0"/>
            <p:cNvSpPr/>
            <p:nvPr/>
          </p:nvSpPr>
          <p:spPr>
            <a:xfrm>
              <a:off x="2039781" y="3971784"/>
              <a:ext cx="74493" cy="74493"/>
            </a:xfrm>
            <a:custGeom>
              <a:rect b="b" l="l" r="r" t="t"/>
              <a:pathLst>
                <a:path extrusionOk="0" h="2440" w="2440">
                  <a:moveTo>
                    <a:pt x="1521" y="1"/>
                  </a:moveTo>
                  <a:lnTo>
                    <a:pt x="729" y="64"/>
                  </a:lnTo>
                  <a:lnTo>
                    <a:pt x="666" y="602"/>
                  </a:lnTo>
                  <a:cubicBezTo>
                    <a:pt x="666" y="634"/>
                    <a:pt x="634" y="697"/>
                    <a:pt x="603" y="697"/>
                  </a:cubicBezTo>
                  <a:cubicBezTo>
                    <a:pt x="381" y="856"/>
                    <a:pt x="191" y="1014"/>
                    <a:pt x="64" y="1204"/>
                  </a:cubicBezTo>
                  <a:cubicBezTo>
                    <a:pt x="32" y="1521"/>
                    <a:pt x="1" y="1932"/>
                    <a:pt x="1" y="2344"/>
                  </a:cubicBezTo>
                  <a:cubicBezTo>
                    <a:pt x="32" y="2376"/>
                    <a:pt x="64" y="2407"/>
                    <a:pt x="127" y="2439"/>
                  </a:cubicBezTo>
                  <a:cubicBezTo>
                    <a:pt x="127" y="2439"/>
                    <a:pt x="159" y="2407"/>
                    <a:pt x="159" y="2407"/>
                  </a:cubicBezTo>
                  <a:cubicBezTo>
                    <a:pt x="412" y="1711"/>
                    <a:pt x="1046" y="951"/>
                    <a:pt x="2439" y="761"/>
                  </a:cubicBezTo>
                  <a:cubicBezTo>
                    <a:pt x="2123" y="476"/>
                    <a:pt x="1838" y="476"/>
                    <a:pt x="1838" y="476"/>
                  </a:cubicBezTo>
                  <a:cubicBezTo>
                    <a:pt x="1774" y="476"/>
                    <a:pt x="1679" y="444"/>
                    <a:pt x="1648" y="412"/>
                  </a:cubicBezTo>
                  <a:cubicBezTo>
                    <a:pt x="1616" y="381"/>
                    <a:pt x="1521" y="349"/>
                    <a:pt x="1521" y="317"/>
                  </a:cubicBezTo>
                  <a:lnTo>
                    <a:pt x="1521" y="1"/>
                  </a:lnTo>
                  <a:close/>
                </a:path>
              </a:pathLst>
            </a:custGeom>
            <a:solidFill>
              <a:srgbClr val="F2B9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0"/>
            <p:cNvSpPr/>
            <p:nvPr/>
          </p:nvSpPr>
          <p:spPr>
            <a:xfrm>
              <a:off x="1997252" y="3981462"/>
              <a:ext cx="35812" cy="58038"/>
            </a:xfrm>
            <a:custGeom>
              <a:rect b="b" l="l" r="r" t="t"/>
              <a:pathLst>
                <a:path extrusionOk="0" h="1901" w="1173">
                  <a:moveTo>
                    <a:pt x="570" y="0"/>
                  </a:moveTo>
                  <a:cubicBezTo>
                    <a:pt x="317" y="412"/>
                    <a:pt x="127" y="1204"/>
                    <a:pt x="0" y="1837"/>
                  </a:cubicBezTo>
                  <a:cubicBezTo>
                    <a:pt x="127" y="1805"/>
                    <a:pt x="254" y="1805"/>
                    <a:pt x="380" y="1805"/>
                  </a:cubicBezTo>
                  <a:cubicBezTo>
                    <a:pt x="602" y="1805"/>
                    <a:pt x="824" y="1837"/>
                    <a:pt x="1045" y="1900"/>
                  </a:cubicBezTo>
                  <a:cubicBezTo>
                    <a:pt x="1077" y="1235"/>
                    <a:pt x="1140" y="602"/>
                    <a:pt x="1172" y="349"/>
                  </a:cubicBezTo>
                  <a:lnTo>
                    <a:pt x="570" y="0"/>
                  </a:lnTo>
                  <a:close/>
                </a:path>
              </a:pathLst>
            </a:custGeom>
            <a:solidFill>
              <a:srgbClr val="F2B9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0"/>
            <p:cNvSpPr/>
            <p:nvPr/>
          </p:nvSpPr>
          <p:spPr>
            <a:xfrm>
              <a:off x="2112289" y="4023991"/>
              <a:ext cx="87072" cy="76417"/>
            </a:xfrm>
            <a:custGeom>
              <a:rect b="b" l="l" r="r" t="t"/>
              <a:pathLst>
                <a:path extrusionOk="0" h="2503" w="2852">
                  <a:moveTo>
                    <a:pt x="2154" y="1"/>
                  </a:moveTo>
                  <a:lnTo>
                    <a:pt x="1774" y="96"/>
                  </a:lnTo>
                  <a:lnTo>
                    <a:pt x="1806" y="222"/>
                  </a:lnTo>
                  <a:cubicBezTo>
                    <a:pt x="1838" y="286"/>
                    <a:pt x="1806" y="317"/>
                    <a:pt x="1774" y="381"/>
                  </a:cubicBezTo>
                  <a:cubicBezTo>
                    <a:pt x="1774" y="412"/>
                    <a:pt x="1711" y="444"/>
                    <a:pt x="1648" y="444"/>
                  </a:cubicBezTo>
                  <a:cubicBezTo>
                    <a:pt x="1331" y="444"/>
                    <a:pt x="444" y="571"/>
                    <a:pt x="254" y="1014"/>
                  </a:cubicBezTo>
                  <a:cubicBezTo>
                    <a:pt x="1" y="1553"/>
                    <a:pt x="666" y="1933"/>
                    <a:pt x="761" y="1996"/>
                  </a:cubicBezTo>
                  <a:cubicBezTo>
                    <a:pt x="1268" y="2123"/>
                    <a:pt x="1679" y="2281"/>
                    <a:pt x="2028" y="2503"/>
                  </a:cubicBezTo>
                  <a:cubicBezTo>
                    <a:pt x="2154" y="2028"/>
                    <a:pt x="2376" y="1457"/>
                    <a:pt x="2851" y="1267"/>
                  </a:cubicBezTo>
                  <a:lnTo>
                    <a:pt x="2756" y="982"/>
                  </a:lnTo>
                  <a:cubicBezTo>
                    <a:pt x="2535" y="1014"/>
                    <a:pt x="2218" y="1077"/>
                    <a:pt x="2059" y="1204"/>
                  </a:cubicBezTo>
                  <a:cubicBezTo>
                    <a:pt x="2044" y="1220"/>
                    <a:pt x="2012" y="1228"/>
                    <a:pt x="1980" y="1228"/>
                  </a:cubicBezTo>
                  <a:cubicBezTo>
                    <a:pt x="1949" y="1228"/>
                    <a:pt x="1917" y="1220"/>
                    <a:pt x="1901" y="1204"/>
                  </a:cubicBezTo>
                  <a:cubicBezTo>
                    <a:pt x="1838" y="1172"/>
                    <a:pt x="1806" y="1077"/>
                    <a:pt x="1838" y="1014"/>
                  </a:cubicBezTo>
                  <a:cubicBezTo>
                    <a:pt x="1838" y="951"/>
                    <a:pt x="1964" y="507"/>
                    <a:pt x="2281" y="254"/>
                  </a:cubicBezTo>
                  <a:lnTo>
                    <a:pt x="2154" y="1"/>
                  </a:lnTo>
                  <a:close/>
                </a:path>
              </a:pathLst>
            </a:custGeom>
            <a:solidFill>
              <a:srgbClr val="F2B9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0"/>
            <p:cNvSpPr/>
            <p:nvPr/>
          </p:nvSpPr>
          <p:spPr>
            <a:xfrm>
              <a:off x="1962448" y="4046247"/>
              <a:ext cx="69639" cy="92842"/>
            </a:xfrm>
            <a:custGeom>
              <a:rect b="b" l="l" r="r" t="t"/>
              <a:pathLst>
                <a:path extrusionOk="0" h="3041" w="2281">
                  <a:moveTo>
                    <a:pt x="1520" y="0"/>
                  </a:moveTo>
                  <a:cubicBezTo>
                    <a:pt x="1140" y="0"/>
                    <a:pt x="760" y="158"/>
                    <a:pt x="475" y="443"/>
                  </a:cubicBezTo>
                  <a:cubicBezTo>
                    <a:pt x="0" y="919"/>
                    <a:pt x="95" y="2249"/>
                    <a:pt x="222" y="3040"/>
                  </a:cubicBezTo>
                  <a:cubicBezTo>
                    <a:pt x="285" y="2819"/>
                    <a:pt x="349" y="2597"/>
                    <a:pt x="412" y="2407"/>
                  </a:cubicBezTo>
                  <a:cubicBezTo>
                    <a:pt x="887" y="1077"/>
                    <a:pt x="1710" y="443"/>
                    <a:pt x="2280" y="158"/>
                  </a:cubicBezTo>
                  <a:cubicBezTo>
                    <a:pt x="2027" y="63"/>
                    <a:pt x="1774" y="0"/>
                    <a:pt x="1520" y="0"/>
                  </a:cubicBezTo>
                  <a:close/>
                </a:path>
              </a:pathLst>
            </a:custGeom>
            <a:solidFill>
              <a:srgbClr val="F2B9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0"/>
            <p:cNvSpPr/>
            <p:nvPr/>
          </p:nvSpPr>
          <p:spPr>
            <a:xfrm>
              <a:off x="2077485" y="4097476"/>
              <a:ext cx="137324" cy="227235"/>
            </a:xfrm>
            <a:custGeom>
              <a:rect b="b" l="l" r="r" t="t"/>
              <a:pathLst>
                <a:path extrusionOk="0" h="7443" w="4498">
                  <a:moveTo>
                    <a:pt x="2154" y="1"/>
                  </a:moveTo>
                  <a:lnTo>
                    <a:pt x="2154" y="1"/>
                  </a:lnTo>
                  <a:cubicBezTo>
                    <a:pt x="2281" y="317"/>
                    <a:pt x="2408" y="887"/>
                    <a:pt x="2313" y="1489"/>
                  </a:cubicBezTo>
                  <a:cubicBezTo>
                    <a:pt x="2281" y="1616"/>
                    <a:pt x="2249" y="2471"/>
                    <a:pt x="2756" y="2819"/>
                  </a:cubicBezTo>
                  <a:cubicBezTo>
                    <a:pt x="2862" y="2912"/>
                    <a:pt x="2985" y="2955"/>
                    <a:pt x="3112" y="2955"/>
                  </a:cubicBezTo>
                  <a:cubicBezTo>
                    <a:pt x="3290" y="2955"/>
                    <a:pt x="3477" y="2872"/>
                    <a:pt x="3643" y="2724"/>
                  </a:cubicBezTo>
                  <a:cubicBezTo>
                    <a:pt x="3675" y="2692"/>
                    <a:pt x="3714" y="2677"/>
                    <a:pt x="3754" y="2677"/>
                  </a:cubicBezTo>
                  <a:cubicBezTo>
                    <a:pt x="3793" y="2677"/>
                    <a:pt x="3833" y="2692"/>
                    <a:pt x="3865" y="2724"/>
                  </a:cubicBezTo>
                  <a:cubicBezTo>
                    <a:pt x="3928" y="2787"/>
                    <a:pt x="3928" y="2882"/>
                    <a:pt x="3865" y="2946"/>
                  </a:cubicBezTo>
                  <a:cubicBezTo>
                    <a:pt x="3675" y="3136"/>
                    <a:pt x="3453" y="3231"/>
                    <a:pt x="3231" y="3262"/>
                  </a:cubicBezTo>
                  <a:cubicBezTo>
                    <a:pt x="3516" y="3769"/>
                    <a:pt x="3294" y="4466"/>
                    <a:pt x="3263" y="4498"/>
                  </a:cubicBezTo>
                  <a:cubicBezTo>
                    <a:pt x="3263" y="4561"/>
                    <a:pt x="3199" y="4624"/>
                    <a:pt x="3104" y="4624"/>
                  </a:cubicBezTo>
                  <a:cubicBezTo>
                    <a:pt x="3104" y="4624"/>
                    <a:pt x="3073" y="4593"/>
                    <a:pt x="3073" y="4593"/>
                  </a:cubicBezTo>
                  <a:cubicBezTo>
                    <a:pt x="2978" y="4561"/>
                    <a:pt x="2946" y="4498"/>
                    <a:pt x="2978" y="4403"/>
                  </a:cubicBezTo>
                  <a:cubicBezTo>
                    <a:pt x="2978" y="4403"/>
                    <a:pt x="3263" y="3452"/>
                    <a:pt x="2724" y="3199"/>
                  </a:cubicBezTo>
                  <a:cubicBezTo>
                    <a:pt x="2313" y="3009"/>
                    <a:pt x="2123" y="2629"/>
                    <a:pt x="2028" y="2249"/>
                  </a:cubicBezTo>
                  <a:cubicBezTo>
                    <a:pt x="1996" y="2344"/>
                    <a:pt x="1933" y="2439"/>
                    <a:pt x="1901" y="2566"/>
                  </a:cubicBezTo>
                  <a:cubicBezTo>
                    <a:pt x="1838" y="2692"/>
                    <a:pt x="1743" y="2819"/>
                    <a:pt x="1679" y="2946"/>
                  </a:cubicBezTo>
                  <a:cubicBezTo>
                    <a:pt x="1014" y="4181"/>
                    <a:pt x="1" y="6049"/>
                    <a:pt x="508" y="7253"/>
                  </a:cubicBezTo>
                  <a:cubicBezTo>
                    <a:pt x="856" y="7379"/>
                    <a:pt x="1204" y="7443"/>
                    <a:pt x="1489" y="7443"/>
                  </a:cubicBezTo>
                  <a:cubicBezTo>
                    <a:pt x="2344" y="7443"/>
                    <a:pt x="2978" y="6936"/>
                    <a:pt x="3326" y="5923"/>
                  </a:cubicBezTo>
                  <a:cubicBezTo>
                    <a:pt x="3991" y="4149"/>
                    <a:pt x="4498" y="2439"/>
                    <a:pt x="3865" y="1236"/>
                  </a:cubicBezTo>
                  <a:cubicBezTo>
                    <a:pt x="3548" y="666"/>
                    <a:pt x="2978" y="254"/>
                    <a:pt x="2154" y="1"/>
                  </a:cubicBezTo>
                  <a:close/>
                </a:path>
              </a:pathLst>
            </a:custGeom>
            <a:solidFill>
              <a:srgbClr val="F2B9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0"/>
            <p:cNvSpPr/>
            <p:nvPr/>
          </p:nvSpPr>
          <p:spPr>
            <a:xfrm>
              <a:off x="1949870" y="4004665"/>
              <a:ext cx="206932" cy="309422"/>
            </a:xfrm>
            <a:custGeom>
              <a:rect b="b" l="l" r="r" t="t"/>
              <a:pathLst>
                <a:path extrusionOk="0" h="10135" w="6778">
                  <a:moveTo>
                    <a:pt x="5986" y="0"/>
                  </a:moveTo>
                  <a:cubicBezTo>
                    <a:pt x="5036" y="0"/>
                    <a:pt x="3833" y="254"/>
                    <a:pt x="3357" y="1552"/>
                  </a:cubicBezTo>
                  <a:cubicBezTo>
                    <a:pt x="3357" y="1584"/>
                    <a:pt x="3294" y="1615"/>
                    <a:pt x="3262" y="1647"/>
                  </a:cubicBezTo>
                  <a:cubicBezTo>
                    <a:pt x="3199" y="1647"/>
                    <a:pt x="1774" y="2027"/>
                    <a:pt x="1141" y="3896"/>
                  </a:cubicBezTo>
                  <a:cubicBezTo>
                    <a:pt x="792" y="4846"/>
                    <a:pt x="1" y="7126"/>
                    <a:pt x="2946" y="9311"/>
                  </a:cubicBezTo>
                  <a:cubicBezTo>
                    <a:pt x="3421" y="9659"/>
                    <a:pt x="3864" y="9944"/>
                    <a:pt x="4308" y="10134"/>
                  </a:cubicBezTo>
                  <a:cubicBezTo>
                    <a:pt x="3991" y="8836"/>
                    <a:pt x="4878" y="7158"/>
                    <a:pt x="5511" y="5954"/>
                  </a:cubicBezTo>
                  <a:lnTo>
                    <a:pt x="5511" y="5954"/>
                  </a:lnTo>
                  <a:cubicBezTo>
                    <a:pt x="5353" y="6017"/>
                    <a:pt x="5163" y="6049"/>
                    <a:pt x="4973" y="6112"/>
                  </a:cubicBezTo>
                  <a:cubicBezTo>
                    <a:pt x="4878" y="6144"/>
                    <a:pt x="4814" y="6144"/>
                    <a:pt x="4751" y="6176"/>
                  </a:cubicBezTo>
                  <a:cubicBezTo>
                    <a:pt x="4593" y="6239"/>
                    <a:pt x="4434" y="6271"/>
                    <a:pt x="4308" y="6334"/>
                  </a:cubicBezTo>
                  <a:cubicBezTo>
                    <a:pt x="4244" y="6366"/>
                    <a:pt x="4213" y="6397"/>
                    <a:pt x="4149" y="6429"/>
                  </a:cubicBezTo>
                  <a:cubicBezTo>
                    <a:pt x="3706" y="6714"/>
                    <a:pt x="3738" y="7316"/>
                    <a:pt x="3738" y="7316"/>
                  </a:cubicBezTo>
                  <a:cubicBezTo>
                    <a:pt x="3769" y="7411"/>
                    <a:pt x="3706" y="7474"/>
                    <a:pt x="3611" y="7506"/>
                  </a:cubicBezTo>
                  <a:lnTo>
                    <a:pt x="3579" y="7506"/>
                  </a:lnTo>
                  <a:cubicBezTo>
                    <a:pt x="3516" y="7506"/>
                    <a:pt x="3421" y="7443"/>
                    <a:pt x="3421" y="7348"/>
                  </a:cubicBezTo>
                  <a:cubicBezTo>
                    <a:pt x="3421" y="7316"/>
                    <a:pt x="3389" y="6936"/>
                    <a:pt x="3611" y="6556"/>
                  </a:cubicBezTo>
                  <a:lnTo>
                    <a:pt x="3611" y="6556"/>
                  </a:lnTo>
                  <a:cubicBezTo>
                    <a:pt x="3136" y="6714"/>
                    <a:pt x="2724" y="6777"/>
                    <a:pt x="2344" y="6777"/>
                  </a:cubicBezTo>
                  <a:cubicBezTo>
                    <a:pt x="2249" y="6777"/>
                    <a:pt x="2186" y="6714"/>
                    <a:pt x="2186" y="6619"/>
                  </a:cubicBezTo>
                  <a:cubicBezTo>
                    <a:pt x="2186" y="6524"/>
                    <a:pt x="2249" y="6461"/>
                    <a:pt x="2344" y="6461"/>
                  </a:cubicBezTo>
                  <a:cubicBezTo>
                    <a:pt x="2661" y="6461"/>
                    <a:pt x="3041" y="6397"/>
                    <a:pt x="3421" y="6271"/>
                  </a:cubicBezTo>
                  <a:cubicBezTo>
                    <a:pt x="2724" y="6271"/>
                    <a:pt x="2566" y="6049"/>
                    <a:pt x="2502" y="5954"/>
                  </a:cubicBezTo>
                  <a:cubicBezTo>
                    <a:pt x="2471" y="5891"/>
                    <a:pt x="2471" y="5796"/>
                    <a:pt x="2566" y="5732"/>
                  </a:cubicBezTo>
                  <a:cubicBezTo>
                    <a:pt x="2592" y="5719"/>
                    <a:pt x="2624" y="5712"/>
                    <a:pt x="2656" y="5712"/>
                  </a:cubicBezTo>
                  <a:cubicBezTo>
                    <a:pt x="2702" y="5712"/>
                    <a:pt x="2750" y="5727"/>
                    <a:pt x="2787" y="5764"/>
                  </a:cubicBezTo>
                  <a:cubicBezTo>
                    <a:pt x="2809" y="5829"/>
                    <a:pt x="2966" y="5954"/>
                    <a:pt x="3554" y="5954"/>
                  </a:cubicBezTo>
                  <a:cubicBezTo>
                    <a:pt x="3822" y="5954"/>
                    <a:pt x="4180" y="5928"/>
                    <a:pt x="4656" y="5859"/>
                  </a:cubicBezTo>
                  <a:lnTo>
                    <a:pt x="4878" y="5796"/>
                  </a:lnTo>
                  <a:cubicBezTo>
                    <a:pt x="5226" y="5701"/>
                    <a:pt x="5543" y="5637"/>
                    <a:pt x="5796" y="5416"/>
                  </a:cubicBezTo>
                  <a:cubicBezTo>
                    <a:pt x="5891" y="5289"/>
                    <a:pt x="5954" y="5131"/>
                    <a:pt x="5986" y="5036"/>
                  </a:cubicBezTo>
                  <a:cubicBezTo>
                    <a:pt x="6429" y="4086"/>
                    <a:pt x="6018" y="3104"/>
                    <a:pt x="5923" y="2914"/>
                  </a:cubicBezTo>
                  <a:cubicBezTo>
                    <a:pt x="5543" y="2692"/>
                    <a:pt x="4973" y="2186"/>
                    <a:pt x="5258" y="1520"/>
                  </a:cubicBezTo>
                  <a:cubicBezTo>
                    <a:pt x="5511" y="950"/>
                    <a:pt x="6366" y="792"/>
                    <a:pt x="6778" y="760"/>
                  </a:cubicBezTo>
                  <a:lnTo>
                    <a:pt x="6556" y="0"/>
                  </a:lnTo>
                  <a:close/>
                </a:path>
              </a:pathLst>
            </a:custGeom>
            <a:solidFill>
              <a:srgbClr val="F2B9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 name="Google Shape;745;p50"/>
          <p:cNvGrpSpPr/>
          <p:nvPr/>
        </p:nvGrpSpPr>
        <p:grpSpPr>
          <a:xfrm>
            <a:off x="3983353" y="4048045"/>
            <a:ext cx="434508" cy="434508"/>
            <a:chOff x="2792009" y="3937957"/>
            <a:chExt cx="429313" cy="429313"/>
          </a:xfrm>
        </p:grpSpPr>
        <p:sp>
          <p:nvSpPr>
            <p:cNvPr id="746" name="Google Shape;746;p50"/>
            <p:cNvSpPr/>
            <p:nvPr/>
          </p:nvSpPr>
          <p:spPr>
            <a:xfrm>
              <a:off x="2792009" y="3937957"/>
              <a:ext cx="429313" cy="429313"/>
            </a:xfrm>
            <a:custGeom>
              <a:rect b="b" l="l" r="r" t="t"/>
              <a:pathLst>
                <a:path extrusionOk="0" h="14062" w="14062">
                  <a:moveTo>
                    <a:pt x="7031" y="0"/>
                  </a:moveTo>
                  <a:cubicBezTo>
                    <a:pt x="3136" y="0"/>
                    <a:pt x="0" y="3167"/>
                    <a:pt x="0" y="7031"/>
                  </a:cubicBezTo>
                  <a:cubicBezTo>
                    <a:pt x="0" y="10926"/>
                    <a:pt x="3136" y="14061"/>
                    <a:pt x="7031" y="14061"/>
                  </a:cubicBezTo>
                  <a:cubicBezTo>
                    <a:pt x="10926" y="14061"/>
                    <a:pt x="14061" y="10926"/>
                    <a:pt x="14061" y="7031"/>
                  </a:cubicBezTo>
                  <a:cubicBezTo>
                    <a:pt x="14061" y="3167"/>
                    <a:pt x="10926" y="0"/>
                    <a:pt x="70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0"/>
            <p:cNvSpPr/>
            <p:nvPr/>
          </p:nvSpPr>
          <p:spPr>
            <a:xfrm>
              <a:off x="2836492" y="4052902"/>
              <a:ext cx="336471" cy="178997"/>
            </a:xfrm>
            <a:custGeom>
              <a:rect b="b" l="l" r="r" t="t"/>
              <a:pathLst>
                <a:path extrusionOk="0" h="5863" w="11021">
                  <a:moveTo>
                    <a:pt x="5612" y="412"/>
                  </a:moveTo>
                  <a:cubicBezTo>
                    <a:pt x="7313" y="412"/>
                    <a:pt x="8927" y="1203"/>
                    <a:pt x="10483" y="2727"/>
                  </a:cubicBezTo>
                  <a:cubicBezTo>
                    <a:pt x="10039" y="3266"/>
                    <a:pt x="8139" y="5388"/>
                    <a:pt x="5606" y="5451"/>
                  </a:cubicBezTo>
                  <a:cubicBezTo>
                    <a:pt x="5549" y="5453"/>
                    <a:pt x="5493" y="5454"/>
                    <a:pt x="5437" y="5454"/>
                  </a:cubicBezTo>
                  <a:cubicBezTo>
                    <a:pt x="3754" y="5454"/>
                    <a:pt x="2102" y="4534"/>
                    <a:pt x="538" y="2696"/>
                  </a:cubicBezTo>
                  <a:cubicBezTo>
                    <a:pt x="1014" y="2221"/>
                    <a:pt x="2914" y="479"/>
                    <a:pt x="5416" y="415"/>
                  </a:cubicBezTo>
                  <a:cubicBezTo>
                    <a:pt x="5481" y="413"/>
                    <a:pt x="5547" y="412"/>
                    <a:pt x="5612" y="412"/>
                  </a:cubicBezTo>
                  <a:close/>
                  <a:moveTo>
                    <a:pt x="5577" y="1"/>
                  </a:moveTo>
                  <a:cubicBezTo>
                    <a:pt x="5513" y="1"/>
                    <a:pt x="5448" y="2"/>
                    <a:pt x="5384" y="4"/>
                  </a:cubicBezTo>
                  <a:cubicBezTo>
                    <a:pt x="2312" y="99"/>
                    <a:pt x="190" y="2474"/>
                    <a:pt x="95" y="2569"/>
                  </a:cubicBezTo>
                  <a:lnTo>
                    <a:pt x="0" y="2696"/>
                  </a:lnTo>
                  <a:lnTo>
                    <a:pt x="95" y="2822"/>
                  </a:lnTo>
                  <a:cubicBezTo>
                    <a:pt x="1805" y="4849"/>
                    <a:pt x="3610" y="5863"/>
                    <a:pt x="5447" y="5863"/>
                  </a:cubicBezTo>
                  <a:lnTo>
                    <a:pt x="5637" y="5863"/>
                  </a:lnTo>
                  <a:cubicBezTo>
                    <a:pt x="8709" y="5768"/>
                    <a:pt x="10831" y="2917"/>
                    <a:pt x="10894" y="2822"/>
                  </a:cubicBezTo>
                  <a:lnTo>
                    <a:pt x="11021" y="2664"/>
                  </a:lnTo>
                  <a:lnTo>
                    <a:pt x="10894" y="2569"/>
                  </a:lnTo>
                  <a:cubicBezTo>
                    <a:pt x="9211" y="885"/>
                    <a:pt x="7438" y="1"/>
                    <a:pt x="5577" y="1"/>
                  </a:cubicBezTo>
                  <a:close/>
                </a:path>
              </a:pathLst>
            </a:custGeom>
            <a:solidFill>
              <a:srgbClr val="F2B9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0"/>
            <p:cNvSpPr/>
            <p:nvPr/>
          </p:nvSpPr>
          <p:spPr>
            <a:xfrm>
              <a:off x="2939927" y="4071373"/>
              <a:ext cx="139278" cy="139247"/>
            </a:xfrm>
            <a:custGeom>
              <a:rect b="b" l="l" r="r" t="t"/>
              <a:pathLst>
                <a:path extrusionOk="0" h="4561" w="4562">
                  <a:moveTo>
                    <a:pt x="2281" y="1"/>
                  </a:moveTo>
                  <a:cubicBezTo>
                    <a:pt x="1014" y="1"/>
                    <a:pt x="1" y="1014"/>
                    <a:pt x="1" y="2281"/>
                  </a:cubicBezTo>
                  <a:cubicBezTo>
                    <a:pt x="1" y="3547"/>
                    <a:pt x="1014" y="4561"/>
                    <a:pt x="2281" y="4561"/>
                  </a:cubicBezTo>
                  <a:cubicBezTo>
                    <a:pt x="3548" y="4561"/>
                    <a:pt x="4561" y="3547"/>
                    <a:pt x="4561" y="2281"/>
                  </a:cubicBezTo>
                  <a:cubicBezTo>
                    <a:pt x="4561" y="1014"/>
                    <a:pt x="3548" y="1"/>
                    <a:pt x="2281" y="1"/>
                  </a:cubicBezTo>
                  <a:close/>
                </a:path>
              </a:pathLst>
            </a:custGeom>
            <a:solidFill>
              <a:srgbClr val="F2B9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0"/>
            <p:cNvSpPr/>
            <p:nvPr/>
          </p:nvSpPr>
          <p:spPr>
            <a:xfrm>
              <a:off x="2929303" y="4083890"/>
              <a:ext cx="50313" cy="50344"/>
            </a:xfrm>
            <a:custGeom>
              <a:rect b="b" l="l" r="r" t="t"/>
              <a:pathLst>
                <a:path extrusionOk="0" h="1649" w="1648">
                  <a:moveTo>
                    <a:pt x="875" y="0"/>
                  </a:moveTo>
                  <a:cubicBezTo>
                    <a:pt x="858" y="0"/>
                    <a:pt x="841" y="1"/>
                    <a:pt x="824" y="2"/>
                  </a:cubicBezTo>
                  <a:cubicBezTo>
                    <a:pt x="349" y="2"/>
                    <a:pt x="0" y="351"/>
                    <a:pt x="0" y="826"/>
                  </a:cubicBezTo>
                  <a:cubicBezTo>
                    <a:pt x="0" y="1269"/>
                    <a:pt x="349" y="1649"/>
                    <a:pt x="824" y="1649"/>
                  </a:cubicBezTo>
                  <a:cubicBezTo>
                    <a:pt x="1267" y="1649"/>
                    <a:pt x="1647" y="1269"/>
                    <a:pt x="1647" y="826"/>
                  </a:cubicBezTo>
                  <a:cubicBezTo>
                    <a:pt x="1647" y="369"/>
                    <a:pt x="1296" y="0"/>
                    <a:pt x="8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 name="Google Shape;750;p50"/>
          <p:cNvGrpSpPr/>
          <p:nvPr/>
        </p:nvGrpSpPr>
        <p:grpSpPr>
          <a:xfrm>
            <a:off x="5232720" y="4048045"/>
            <a:ext cx="434508" cy="434508"/>
            <a:chOff x="4600027" y="3937957"/>
            <a:chExt cx="429313" cy="429313"/>
          </a:xfrm>
        </p:grpSpPr>
        <p:sp>
          <p:nvSpPr>
            <p:cNvPr id="751" name="Google Shape;751;p50"/>
            <p:cNvSpPr/>
            <p:nvPr/>
          </p:nvSpPr>
          <p:spPr>
            <a:xfrm>
              <a:off x="4600027" y="3937957"/>
              <a:ext cx="429313" cy="429313"/>
            </a:xfrm>
            <a:custGeom>
              <a:rect b="b" l="l" r="r" t="t"/>
              <a:pathLst>
                <a:path extrusionOk="0" h="14062" w="14062">
                  <a:moveTo>
                    <a:pt x="7031" y="0"/>
                  </a:moveTo>
                  <a:cubicBezTo>
                    <a:pt x="3136" y="0"/>
                    <a:pt x="0" y="3167"/>
                    <a:pt x="0" y="7031"/>
                  </a:cubicBezTo>
                  <a:cubicBezTo>
                    <a:pt x="0" y="10926"/>
                    <a:pt x="3136" y="14061"/>
                    <a:pt x="7031" y="14061"/>
                  </a:cubicBezTo>
                  <a:cubicBezTo>
                    <a:pt x="10895" y="14061"/>
                    <a:pt x="14062" y="10926"/>
                    <a:pt x="14062" y="7031"/>
                  </a:cubicBezTo>
                  <a:cubicBezTo>
                    <a:pt x="14062" y="3167"/>
                    <a:pt x="10895" y="0"/>
                    <a:pt x="70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0"/>
            <p:cNvSpPr/>
            <p:nvPr/>
          </p:nvSpPr>
          <p:spPr>
            <a:xfrm>
              <a:off x="4679313" y="4022891"/>
              <a:ext cx="309422" cy="245797"/>
            </a:xfrm>
            <a:custGeom>
              <a:rect b="b" l="l" r="r" t="t"/>
              <a:pathLst>
                <a:path extrusionOk="0" h="8051" w="10135">
                  <a:moveTo>
                    <a:pt x="3400" y="0"/>
                  </a:moveTo>
                  <a:cubicBezTo>
                    <a:pt x="2740" y="0"/>
                    <a:pt x="2093" y="18"/>
                    <a:pt x="1362" y="37"/>
                  </a:cubicBezTo>
                  <a:cubicBezTo>
                    <a:pt x="1710" y="1937"/>
                    <a:pt x="1964" y="3837"/>
                    <a:pt x="1457" y="5167"/>
                  </a:cubicBezTo>
                  <a:cubicBezTo>
                    <a:pt x="1140" y="5927"/>
                    <a:pt x="0" y="7447"/>
                    <a:pt x="1299" y="7954"/>
                  </a:cubicBezTo>
                  <a:cubicBezTo>
                    <a:pt x="1480" y="8024"/>
                    <a:pt x="1677" y="8050"/>
                    <a:pt x="1881" y="8050"/>
                  </a:cubicBezTo>
                  <a:cubicBezTo>
                    <a:pt x="2557" y="8050"/>
                    <a:pt x="3323" y="7759"/>
                    <a:pt x="3924" y="7759"/>
                  </a:cubicBezTo>
                  <a:cubicBezTo>
                    <a:pt x="3968" y="7759"/>
                    <a:pt x="4012" y="7761"/>
                    <a:pt x="4054" y="7764"/>
                  </a:cubicBezTo>
                  <a:cubicBezTo>
                    <a:pt x="5116" y="7835"/>
                    <a:pt x="6033" y="7906"/>
                    <a:pt x="6880" y="7906"/>
                  </a:cubicBezTo>
                  <a:cubicBezTo>
                    <a:pt x="7927" y="7906"/>
                    <a:pt x="8869" y="7797"/>
                    <a:pt x="9849" y="7447"/>
                  </a:cubicBezTo>
                  <a:cubicBezTo>
                    <a:pt x="10134" y="7289"/>
                    <a:pt x="9881" y="7099"/>
                    <a:pt x="9849" y="6972"/>
                  </a:cubicBezTo>
                  <a:cubicBezTo>
                    <a:pt x="9374" y="6687"/>
                    <a:pt x="8741" y="6782"/>
                    <a:pt x="8203" y="6687"/>
                  </a:cubicBezTo>
                  <a:cubicBezTo>
                    <a:pt x="7221" y="6561"/>
                    <a:pt x="6429" y="6180"/>
                    <a:pt x="5574" y="5579"/>
                  </a:cubicBezTo>
                  <a:cubicBezTo>
                    <a:pt x="4877" y="5104"/>
                    <a:pt x="4181" y="4597"/>
                    <a:pt x="4181" y="3742"/>
                  </a:cubicBezTo>
                  <a:cubicBezTo>
                    <a:pt x="4212" y="2507"/>
                    <a:pt x="4814" y="1303"/>
                    <a:pt x="4909" y="37"/>
                  </a:cubicBezTo>
                  <a:cubicBezTo>
                    <a:pt x="4374" y="10"/>
                    <a:pt x="3884" y="0"/>
                    <a:pt x="3400" y="0"/>
                  </a:cubicBezTo>
                  <a:close/>
                </a:path>
              </a:pathLst>
            </a:custGeom>
            <a:solidFill>
              <a:srgbClr val="F2B9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 name="Google Shape;753;p50"/>
          <p:cNvGrpSpPr/>
          <p:nvPr/>
        </p:nvGrpSpPr>
        <p:grpSpPr>
          <a:xfrm>
            <a:off x="897632" y="4073877"/>
            <a:ext cx="433550" cy="434508"/>
            <a:chOff x="984939" y="3937957"/>
            <a:chExt cx="428366" cy="429313"/>
          </a:xfrm>
        </p:grpSpPr>
        <p:sp>
          <p:nvSpPr>
            <p:cNvPr id="754" name="Google Shape;754;p50"/>
            <p:cNvSpPr/>
            <p:nvPr/>
          </p:nvSpPr>
          <p:spPr>
            <a:xfrm>
              <a:off x="984939" y="3937957"/>
              <a:ext cx="428366" cy="429313"/>
            </a:xfrm>
            <a:custGeom>
              <a:rect b="b" l="l" r="r" t="t"/>
              <a:pathLst>
                <a:path extrusionOk="0" h="14062" w="14031">
                  <a:moveTo>
                    <a:pt x="7000" y="0"/>
                  </a:moveTo>
                  <a:cubicBezTo>
                    <a:pt x="3136" y="0"/>
                    <a:pt x="1" y="3167"/>
                    <a:pt x="1" y="7031"/>
                  </a:cubicBezTo>
                  <a:cubicBezTo>
                    <a:pt x="1" y="10926"/>
                    <a:pt x="3136" y="14061"/>
                    <a:pt x="7000" y="14061"/>
                  </a:cubicBezTo>
                  <a:cubicBezTo>
                    <a:pt x="10895" y="14061"/>
                    <a:pt x="14030" y="10926"/>
                    <a:pt x="14030" y="7031"/>
                  </a:cubicBezTo>
                  <a:cubicBezTo>
                    <a:pt x="14030" y="3167"/>
                    <a:pt x="10895" y="0"/>
                    <a:pt x="70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0"/>
            <p:cNvSpPr/>
            <p:nvPr/>
          </p:nvSpPr>
          <p:spPr>
            <a:xfrm>
              <a:off x="1025544" y="4011076"/>
              <a:ext cx="166358" cy="270984"/>
            </a:xfrm>
            <a:custGeom>
              <a:rect b="b" l="l" r="r" t="t"/>
              <a:pathLst>
                <a:path extrusionOk="0" h="8876" w="5449">
                  <a:moveTo>
                    <a:pt x="3180" y="0"/>
                  </a:moveTo>
                  <a:cubicBezTo>
                    <a:pt x="2681" y="0"/>
                    <a:pt x="2106" y="110"/>
                    <a:pt x="1489" y="804"/>
                  </a:cubicBezTo>
                  <a:cubicBezTo>
                    <a:pt x="1173" y="962"/>
                    <a:pt x="571" y="1785"/>
                    <a:pt x="286" y="2767"/>
                  </a:cubicBezTo>
                  <a:cubicBezTo>
                    <a:pt x="64" y="3559"/>
                    <a:pt x="1" y="4604"/>
                    <a:pt x="33" y="5427"/>
                  </a:cubicBezTo>
                  <a:cubicBezTo>
                    <a:pt x="64" y="5997"/>
                    <a:pt x="254" y="6377"/>
                    <a:pt x="413" y="6916"/>
                  </a:cubicBezTo>
                  <a:cubicBezTo>
                    <a:pt x="720" y="7958"/>
                    <a:pt x="1789" y="8875"/>
                    <a:pt x="2878" y="8875"/>
                  </a:cubicBezTo>
                  <a:cubicBezTo>
                    <a:pt x="3246" y="8875"/>
                    <a:pt x="3616" y="8771"/>
                    <a:pt x="3960" y="8531"/>
                  </a:cubicBezTo>
                  <a:cubicBezTo>
                    <a:pt x="5195" y="7676"/>
                    <a:pt x="3706" y="6441"/>
                    <a:pt x="3801" y="5427"/>
                  </a:cubicBezTo>
                  <a:cubicBezTo>
                    <a:pt x="3865" y="4572"/>
                    <a:pt x="4561" y="4161"/>
                    <a:pt x="5005" y="3496"/>
                  </a:cubicBezTo>
                  <a:cubicBezTo>
                    <a:pt x="5416" y="2862"/>
                    <a:pt x="5448" y="1785"/>
                    <a:pt x="5163" y="1120"/>
                  </a:cubicBezTo>
                  <a:cubicBezTo>
                    <a:pt x="4846" y="360"/>
                    <a:pt x="4308" y="75"/>
                    <a:pt x="3516" y="12"/>
                  </a:cubicBezTo>
                  <a:cubicBezTo>
                    <a:pt x="3408" y="6"/>
                    <a:pt x="3296" y="0"/>
                    <a:pt x="3180" y="0"/>
                  </a:cubicBezTo>
                  <a:close/>
                </a:path>
              </a:pathLst>
            </a:custGeom>
            <a:solidFill>
              <a:srgbClr val="F2B9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0"/>
            <p:cNvSpPr/>
            <p:nvPr/>
          </p:nvSpPr>
          <p:spPr>
            <a:xfrm>
              <a:off x="1207319" y="4011076"/>
              <a:ext cx="167304" cy="270984"/>
            </a:xfrm>
            <a:custGeom>
              <a:rect b="b" l="l" r="r" t="t"/>
              <a:pathLst>
                <a:path extrusionOk="0" h="8876" w="5480">
                  <a:moveTo>
                    <a:pt x="2301" y="0"/>
                  </a:moveTo>
                  <a:cubicBezTo>
                    <a:pt x="2184" y="0"/>
                    <a:pt x="2072" y="6"/>
                    <a:pt x="1964" y="12"/>
                  </a:cubicBezTo>
                  <a:cubicBezTo>
                    <a:pt x="1172" y="75"/>
                    <a:pt x="634" y="360"/>
                    <a:pt x="317" y="1120"/>
                  </a:cubicBezTo>
                  <a:cubicBezTo>
                    <a:pt x="1" y="1785"/>
                    <a:pt x="64" y="2862"/>
                    <a:pt x="476" y="3496"/>
                  </a:cubicBezTo>
                  <a:cubicBezTo>
                    <a:pt x="919" y="4161"/>
                    <a:pt x="1584" y="4572"/>
                    <a:pt x="1679" y="5427"/>
                  </a:cubicBezTo>
                  <a:cubicBezTo>
                    <a:pt x="1774" y="6441"/>
                    <a:pt x="286" y="7676"/>
                    <a:pt x="1521" y="8531"/>
                  </a:cubicBezTo>
                  <a:cubicBezTo>
                    <a:pt x="1865" y="8771"/>
                    <a:pt x="2235" y="8875"/>
                    <a:pt x="2602" y="8875"/>
                  </a:cubicBezTo>
                  <a:cubicBezTo>
                    <a:pt x="3691" y="8875"/>
                    <a:pt x="4760" y="7958"/>
                    <a:pt x="5068" y="6916"/>
                  </a:cubicBezTo>
                  <a:cubicBezTo>
                    <a:pt x="5226" y="6377"/>
                    <a:pt x="5416" y="5997"/>
                    <a:pt x="5448" y="5427"/>
                  </a:cubicBezTo>
                  <a:cubicBezTo>
                    <a:pt x="5479" y="4604"/>
                    <a:pt x="5416" y="3559"/>
                    <a:pt x="5163" y="2767"/>
                  </a:cubicBezTo>
                  <a:cubicBezTo>
                    <a:pt x="4909" y="1785"/>
                    <a:pt x="4308" y="962"/>
                    <a:pt x="3991" y="804"/>
                  </a:cubicBezTo>
                  <a:cubicBezTo>
                    <a:pt x="3375" y="110"/>
                    <a:pt x="2800" y="0"/>
                    <a:pt x="2301" y="0"/>
                  </a:cubicBezTo>
                  <a:close/>
                </a:path>
              </a:pathLst>
            </a:custGeom>
            <a:solidFill>
              <a:srgbClr val="F2B9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0"/>
            <p:cNvSpPr/>
            <p:nvPr/>
          </p:nvSpPr>
          <p:spPr>
            <a:xfrm>
              <a:off x="1145618" y="4174565"/>
              <a:ext cx="108839" cy="149780"/>
            </a:xfrm>
            <a:custGeom>
              <a:rect b="b" l="l" r="r" t="t"/>
              <a:pathLst>
                <a:path extrusionOk="0" h="4906" w="3565">
                  <a:moveTo>
                    <a:pt x="398" y="0"/>
                  </a:moveTo>
                  <a:cubicBezTo>
                    <a:pt x="177" y="0"/>
                    <a:pt x="1" y="258"/>
                    <a:pt x="58" y="516"/>
                  </a:cubicBezTo>
                  <a:cubicBezTo>
                    <a:pt x="90" y="642"/>
                    <a:pt x="185" y="769"/>
                    <a:pt x="280" y="801"/>
                  </a:cubicBezTo>
                  <a:cubicBezTo>
                    <a:pt x="438" y="864"/>
                    <a:pt x="660" y="832"/>
                    <a:pt x="787" y="864"/>
                  </a:cubicBezTo>
                  <a:cubicBezTo>
                    <a:pt x="977" y="896"/>
                    <a:pt x="1040" y="927"/>
                    <a:pt x="1198" y="1086"/>
                  </a:cubicBezTo>
                  <a:cubicBezTo>
                    <a:pt x="1420" y="1371"/>
                    <a:pt x="1452" y="1719"/>
                    <a:pt x="1452" y="2099"/>
                  </a:cubicBezTo>
                  <a:cubicBezTo>
                    <a:pt x="1420" y="2796"/>
                    <a:pt x="1420" y="3619"/>
                    <a:pt x="1420" y="4189"/>
                  </a:cubicBezTo>
                  <a:cubicBezTo>
                    <a:pt x="1420" y="4653"/>
                    <a:pt x="1491" y="4906"/>
                    <a:pt x="1672" y="4906"/>
                  </a:cubicBezTo>
                  <a:cubicBezTo>
                    <a:pt x="1701" y="4906"/>
                    <a:pt x="1733" y="4899"/>
                    <a:pt x="1768" y="4886"/>
                  </a:cubicBezTo>
                  <a:cubicBezTo>
                    <a:pt x="1796" y="4893"/>
                    <a:pt x="1823" y="4897"/>
                    <a:pt x="1848" y="4897"/>
                  </a:cubicBezTo>
                  <a:cubicBezTo>
                    <a:pt x="2048" y="4897"/>
                    <a:pt x="2148" y="4668"/>
                    <a:pt x="2148" y="4189"/>
                  </a:cubicBezTo>
                  <a:cubicBezTo>
                    <a:pt x="2148" y="3619"/>
                    <a:pt x="2148" y="2796"/>
                    <a:pt x="2085" y="2099"/>
                  </a:cubicBezTo>
                  <a:cubicBezTo>
                    <a:pt x="2085" y="1719"/>
                    <a:pt x="2148" y="1371"/>
                    <a:pt x="2370" y="1086"/>
                  </a:cubicBezTo>
                  <a:cubicBezTo>
                    <a:pt x="2497" y="927"/>
                    <a:pt x="2560" y="896"/>
                    <a:pt x="2750" y="864"/>
                  </a:cubicBezTo>
                  <a:cubicBezTo>
                    <a:pt x="2908" y="832"/>
                    <a:pt x="3130" y="864"/>
                    <a:pt x="3257" y="801"/>
                  </a:cubicBezTo>
                  <a:cubicBezTo>
                    <a:pt x="3384" y="769"/>
                    <a:pt x="3447" y="642"/>
                    <a:pt x="3479" y="516"/>
                  </a:cubicBezTo>
                  <a:cubicBezTo>
                    <a:pt x="3564" y="258"/>
                    <a:pt x="3391" y="0"/>
                    <a:pt x="3170" y="0"/>
                  </a:cubicBezTo>
                  <a:cubicBezTo>
                    <a:pt x="3147" y="0"/>
                    <a:pt x="3123" y="3"/>
                    <a:pt x="3098" y="9"/>
                  </a:cubicBezTo>
                  <a:cubicBezTo>
                    <a:pt x="2497" y="104"/>
                    <a:pt x="2053" y="262"/>
                    <a:pt x="1768" y="674"/>
                  </a:cubicBezTo>
                  <a:cubicBezTo>
                    <a:pt x="1515" y="262"/>
                    <a:pt x="1072" y="104"/>
                    <a:pt x="470" y="9"/>
                  </a:cubicBezTo>
                  <a:cubicBezTo>
                    <a:pt x="446" y="3"/>
                    <a:pt x="422" y="0"/>
                    <a:pt x="398" y="0"/>
                  </a:cubicBezTo>
                  <a:close/>
                </a:path>
              </a:pathLst>
            </a:custGeom>
            <a:solidFill>
              <a:srgbClr val="F2B9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0"/>
            <p:cNvSpPr/>
            <p:nvPr/>
          </p:nvSpPr>
          <p:spPr>
            <a:xfrm>
              <a:off x="1108707" y="4135181"/>
              <a:ext cx="40635" cy="85118"/>
            </a:xfrm>
            <a:custGeom>
              <a:rect b="b" l="l" r="r" t="t"/>
              <a:pathLst>
                <a:path extrusionOk="0" fill="none" h="2788" w="1331">
                  <a:moveTo>
                    <a:pt x="254" y="1"/>
                  </a:moveTo>
                  <a:cubicBezTo>
                    <a:pt x="1331" y="412"/>
                    <a:pt x="1331" y="2661"/>
                    <a:pt x="0" y="2788"/>
                  </a:cubicBezTo>
                </a:path>
              </a:pathLst>
            </a:custGeom>
            <a:noFill/>
            <a:ln cap="rnd" cmpd="sng" w="71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0"/>
            <p:cNvSpPr/>
            <p:nvPr/>
          </p:nvSpPr>
          <p:spPr>
            <a:xfrm>
              <a:off x="1252778" y="4135181"/>
              <a:ext cx="39658" cy="85118"/>
            </a:xfrm>
            <a:custGeom>
              <a:rect b="b" l="l" r="r" t="t"/>
              <a:pathLst>
                <a:path extrusionOk="0" fill="none" h="2788" w="1299">
                  <a:moveTo>
                    <a:pt x="1045" y="1"/>
                  </a:moveTo>
                  <a:cubicBezTo>
                    <a:pt x="0" y="412"/>
                    <a:pt x="0" y="2661"/>
                    <a:pt x="1299" y="2788"/>
                  </a:cubicBezTo>
                </a:path>
              </a:pathLst>
            </a:custGeom>
            <a:noFill/>
            <a:ln cap="rnd" cmpd="sng" w="71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0" name="Google Shape;760;p50"/>
          <p:cNvSpPr/>
          <p:nvPr/>
        </p:nvSpPr>
        <p:spPr>
          <a:xfrm>
            <a:off x="6401725" y="1204450"/>
            <a:ext cx="2198875" cy="3753024"/>
          </a:xfrm>
          <a:custGeom>
            <a:rect b="b" l="l" r="r" t="t"/>
            <a:pathLst>
              <a:path extrusionOk="0" fill="none" h="118823" w="71161">
                <a:moveTo>
                  <a:pt x="0" y="1"/>
                </a:moveTo>
                <a:lnTo>
                  <a:pt x="71161" y="1"/>
                </a:lnTo>
                <a:lnTo>
                  <a:pt x="71161" y="118822"/>
                </a:lnTo>
                <a:lnTo>
                  <a:pt x="0" y="118822"/>
                </a:lnTo>
                <a:close/>
              </a:path>
            </a:pathLst>
          </a:custGeom>
          <a:solidFill>
            <a:srgbClr val="435D74"/>
          </a:solidFill>
          <a:ln cap="flat" cmpd="sng" w="10300">
            <a:solidFill>
              <a:srgbClr val="435D74"/>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highlight>
                <a:schemeClr val="lt1"/>
              </a:highlight>
            </a:endParaRPr>
          </a:p>
        </p:txBody>
      </p:sp>
      <p:sp>
        <p:nvSpPr>
          <p:cNvPr id="761" name="Google Shape;761;p50"/>
          <p:cNvSpPr txBox="1"/>
          <p:nvPr/>
        </p:nvSpPr>
        <p:spPr>
          <a:xfrm>
            <a:off x="4636585" y="1260626"/>
            <a:ext cx="1626300" cy="63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rgbClr val="8CD8E1"/>
                </a:solidFill>
                <a:latin typeface="Fira Sans Medium"/>
                <a:ea typeface="Fira Sans Medium"/>
                <a:cs typeface="Fira Sans Medium"/>
                <a:sym typeface="Fira Sans Medium"/>
              </a:rPr>
              <a:t>32.4</a:t>
            </a:r>
            <a:r>
              <a:rPr lang="en" sz="3600">
                <a:solidFill>
                  <a:srgbClr val="8CD8E1"/>
                </a:solidFill>
                <a:latin typeface="Fira Sans Medium"/>
                <a:ea typeface="Fira Sans Medium"/>
                <a:cs typeface="Fira Sans Medium"/>
                <a:sym typeface="Fira Sans Medium"/>
              </a:rPr>
              <a:t>M</a:t>
            </a:r>
            <a:endParaRPr sz="3600">
              <a:solidFill>
                <a:srgbClr val="8CD8E1"/>
              </a:solidFill>
              <a:latin typeface="Fira Sans Medium"/>
              <a:ea typeface="Fira Sans Medium"/>
              <a:cs typeface="Fira Sans Medium"/>
              <a:sym typeface="Fira Sans Medium"/>
            </a:endParaRPr>
          </a:p>
        </p:txBody>
      </p:sp>
      <p:sp>
        <p:nvSpPr>
          <p:cNvPr id="762" name="Google Shape;762;p50"/>
          <p:cNvSpPr txBox="1"/>
          <p:nvPr/>
        </p:nvSpPr>
        <p:spPr>
          <a:xfrm>
            <a:off x="4636585" y="1896665"/>
            <a:ext cx="1626300" cy="3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F6EFE4"/>
                </a:solidFill>
                <a:latin typeface="Roboto"/>
                <a:ea typeface="Roboto"/>
                <a:cs typeface="Roboto"/>
                <a:sym typeface="Roboto"/>
              </a:rPr>
              <a:t>Americans have diabetes as of 2018</a:t>
            </a:r>
            <a:endParaRPr sz="1100">
              <a:solidFill>
                <a:srgbClr val="F6EFE4"/>
              </a:solidFill>
              <a:latin typeface="Roboto"/>
              <a:ea typeface="Roboto"/>
              <a:cs typeface="Roboto"/>
              <a:sym typeface="Roboto"/>
            </a:endParaRPr>
          </a:p>
        </p:txBody>
      </p:sp>
      <p:sp>
        <p:nvSpPr>
          <p:cNvPr id="763" name="Google Shape;763;p50"/>
          <p:cNvSpPr txBox="1"/>
          <p:nvPr/>
        </p:nvSpPr>
        <p:spPr>
          <a:xfrm>
            <a:off x="6572451" y="1455811"/>
            <a:ext cx="1857300" cy="26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Medium"/>
              <a:ea typeface="Fira Sans Medium"/>
              <a:cs typeface="Fira Sans Medium"/>
              <a:sym typeface="Fira Sans Medium"/>
            </a:endParaRPr>
          </a:p>
        </p:txBody>
      </p:sp>
      <p:sp>
        <p:nvSpPr>
          <p:cNvPr id="764" name="Google Shape;764;p50"/>
          <p:cNvSpPr txBox="1"/>
          <p:nvPr/>
        </p:nvSpPr>
        <p:spPr>
          <a:xfrm>
            <a:off x="3138539" y="2548783"/>
            <a:ext cx="2917200" cy="63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6EFE4"/>
                </a:solidFill>
                <a:latin typeface="Fira Sans Medium"/>
                <a:ea typeface="Fira Sans Medium"/>
                <a:cs typeface="Fira Sans Medium"/>
                <a:sym typeface="Fira Sans Medium"/>
              </a:rPr>
              <a:t>4</a:t>
            </a:r>
            <a:r>
              <a:rPr lang="en" sz="2400">
                <a:solidFill>
                  <a:srgbClr val="8CD8E1"/>
                </a:solidFill>
                <a:latin typeface="Fira Sans Medium"/>
                <a:ea typeface="Fira Sans Medium"/>
                <a:cs typeface="Fira Sans Medium"/>
                <a:sym typeface="Fira Sans Medium"/>
              </a:rPr>
              <a:t> in </a:t>
            </a:r>
            <a:r>
              <a:rPr lang="en" sz="2400">
                <a:solidFill>
                  <a:srgbClr val="F6EFE4"/>
                </a:solidFill>
                <a:latin typeface="Fira Sans Medium"/>
                <a:ea typeface="Fira Sans Medium"/>
                <a:cs typeface="Fira Sans Medium"/>
                <a:sym typeface="Fira Sans Medium"/>
              </a:rPr>
              <a:t>5</a:t>
            </a:r>
            <a:r>
              <a:rPr lang="en" sz="2400">
                <a:solidFill>
                  <a:srgbClr val="8CD8E1"/>
                </a:solidFill>
                <a:latin typeface="Fira Sans Medium"/>
                <a:ea typeface="Fira Sans Medium"/>
                <a:cs typeface="Fira Sans Medium"/>
                <a:sym typeface="Fira Sans Medium"/>
              </a:rPr>
              <a:t> pre-</a:t>
            </a:r>
            <a:r>
              <a:rPr lang="en" sz="2400">
                <a:solidFill>
                  <a:srgbClr val="8CD8E1"/>
                </a:solidFill>
                <a:latin typeface="Fira Sans Medium"/>
                <a:ea typeface="Fira Sans Medium"/>
                <a:cs typeface="Fira Sans Medium"/>
                <a:sym typeface="Fira Sans Medium"/>
              </a:rPr>
              <a:t>d</a:t>
            </a:r>
            <a:r>
              <a:rPr lang="en" sz="2400">
                <a:solidFill>
                  <a:srgbClr val="8CD8E1"/>
                </a:solidFill>
                <a:latin typeface="Fira Sans Medium"/>
                <a:ea typeface="Fira Sans Medium"/>
                <a:cs typeface="Fira Sans Medium"/>
                <a:sym typeface="Fira Sans Medium"/>
              </a:rPr>
              <a:t>iabetics</a:t>
            </a:r>
            <a:endParaRPr sz="2400">
              <a:solidFill>
                <a:srgbClr val="8CD8E1"/>
              </a:solidFill>
              <a:latin typeface="Fira Sans Medium"/>
              <a:ea typeface="Fira Sans Medium"/>
              <a:cs typeface="Fira Sans Medium"/>
              <a:sym typeface="Fira Sans Medium"/>
            </a:endParaRPr>
          </a:p>
        </p:txBody>
      </p:sp>
      <p:sp>
        <p:nvSpPr>
          <p:cNvPr id="765" name="Google Shape;765;p50"/>
          <p:cNvSpPr txBox="1"/>
          <p:nvPr/>
        </p:nvSpPr>
        <p:spPr>
          <a:xfrm>
            <a:off x="2472667" y="3710278"/>
            <a:ext cx="1857300" cy="26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Fira Sans Medium"/>
                <a:ea typeface="Fira Sans Medium"/>
                <a:cs typeface="Fira Sans Medium"/>
                <a:sym typeface="Fira Sans Medium"/>
              </a:rPr>
              <a:t>AREAS AFFECTED</a:t>
            </a:r>
            <a:endParaRPr>
              <a:solidFill>
                <a:srgbClr val="FFFFFF"/>
              </a:solidFill>
              <a:latin typeface="Fira Sans Medium"/>
              <a:ea typeface="Fira Sans Medium"/>
              <a:cs typeface="Fira Sans Medium"/>
              <a:sym typeface="Fira Sans Medium"/>
            </a:endParaRPr>
          </a:p>
        </p:txBody>
      </p:sp>
      <p:sp>
        <p:nvSpPr>
          <p:cNvPr id="766" name="Google Shape;766;p50"/>
          <p:cNvSpPr txBox="1"/>
          <p:nvPr/>
        </p:nvSpPr>
        <p:spPr>
          <a:xfrm>
            <a:off x="701522" y="4508391"/>
            <a:ext cx="825600" cy="26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Roboto"/>
                <a:ea typeface="Roboto"/>
                <a:cs typeface="Roboto"/>
                <a:sym typeface="Roboto"/>
              </a:rPr>
              <a:t>Kidney</a:t>
            </a:r>
            <a:endParaRPr sz="1300">
              <a:solidFill>
                <a:srgbClr val="FFFFFF"/>
              </a:solidFill>
              <a:latin typeface="Roboto"/>
              <a:ea typeface="Roboto"/>
              <a:cs typeface="Roboto"/>
              <a:sym typeface="Roboto"/>
            </a:endParaRPr>
          </a:p>
        </p:txBody>
      </p:sp>
      <p:sp>
        <p:nvSpPr>
          <p:cNvPr id="767" name="Google Shape;767;p50"/>
          <p:cNvSpPr txBox="1"/>
          <p:nvPr/>
        </p:nvSpPr>
        <p:spPr>
          <a:xfrm>
            <a:off x="2267016" y="4506114"/>
            <a:ext cx="825600" cy="26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Roboto"/>
                <a:ea typeface="Roboto"/>
                <a:cs typeface="Roboto"/>
                <a:sym typeface="Roboto"/>
              </a:rPr>
              <a:t>Heart</a:t>
            </a:r>
            <a:endParaRPr sz="1300">
              <a:solidFill>
                <a:srgbClr val="FFFFFF"/>
              </a:solidFill>
              <a:latin typeface="Roboto"/>
              <a:ea typeface="Roboto"/>
              <a:cs typeface="Roboto"/>
              <a:sym typeface="Roboto"/>
            </a:endParaRPr>
          </a:p>
        </p:txBody>
      </p:sp>
      <p:sp>
        <p:nvSpPr>
          <p:cNvPr id="768" name="Google Shape;768;p50"/>
          <p:cNvSpPr txBox="1"/>
          <p:nvPr/>
        </p:nvSpPr>
        <p:spPr>
          <a:xfrm>
            <a:off x="3787824" y="4482559"/>
            <a:ext cx="825600" cy="26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Roboto"/>
                <a:ea typeface="Roboto"/>
                <a:cs typeface="Roboto"/>
                <a:sym typeface="Roboto"/>
              </a:rPr>
              <a:t>Sight</a:t>
            </a:r>
            <a:endParaRPr sz="1300">
              <a:solidFill>
                <a:srgbClr val="FFFFFF"/>
              </a:solidFill>
              <a:latin typeface="Roboto"/>
              <a:ea typeface="Roboto"/>
              <a:cs typeface="Roboto"/>
              <a:sym typeface="Roboto"/>
            </a:endParaRPr>
          </a:p>
        </p:txBody>
      </p:sp>
      <p:sp>
        <p:nvSpPr>
          <p:cNvPr id="769" name="Google Shape;769;p50"/>
          <p:cNvSpPr txBox="1"/>
          <p:nvPr/>
        </p:nvSpPr>
        <p:spPr>
          <a:xfrm>
            <a:off x="5036815" y="4482559"/>
            <a:ext cx="825600" cy="26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Roboto"/>
                <a:ea typeface="Roboto"/>
                <a:cs typeface="Roboto"/>
                <a:sym typeface="Roboto"/>
              </a:rPr>
              <a:t>Feet</a:t>
            </a:r>
            <a:endParaRPr sz="1300">
              <a:solidFill>
                <a:srgbClr val="FFFFFF"/>
              </a:solidFill>
              <a:latin typeface="Roboto"/>
              <a:ea typeface="Roboto"/>
              <a:cs typeface="Roboto"/>
              <a:sym typeface="Roboto"/>
            </a:endParaRPr>
          </a:p>
        </p:txBody>
      </p:sp>
      <p:sp>
        <p:nvSpPr>
          <p:cNvPr id="770" name="Google Shape;770;p50"/>
          <p:cNvSpPr txBox="1"/>
          <p:nvPr/>
        </p:nvSpPr>
        <p:spPr>
          <a:xfrm>
            <a:off x="6313005" y="2713920"/>
            <a:ext cx="2198700" cy="203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100">
              <a:latin typeface="Roboto"/>
              <a:ea typeface="Roboto"/>
              <a:cs typeface="Roboto"/>
              <a:sym typeface="Roboto"/>
            </a:endParaRPr>
          </a:p>
        </p:txBody>
      </p:sp>
      <p:sp>
        <p:nvSpPr>
          <p:cNvPr id="771" name="Google Shape;771;p50"/>
          <p:cNvSpPr/>
          <p:nvPr/>
        </p:nvSpPr>
        <p:spPr>
          <a:xfrm>
            <a:off x="2735472" y="3061280"/>
            <a:ext cx="145848" cy="321978"/>
          </a:xfrm>
          <a:custGeom>
            <a:rect b="b" l="l" r="r" t="t"/>
            <a:pathLst>
              <a:path extrusionOk="0" h="10420" w="4720">
                <a:moveTo>
                  <a:pt x="2376" y="0"/>
                </a:moveTo>
                <a:cubicBezTo>
                  <a:pt x="1806" y="0"/>
                  <a:pt x="1363" y="348"/>
                  <a:pt x="1363" y="792"/>
                </a:cubicBezTo>
                <a:cubicBezTo>
                  <a:pt x="1363" y="1235"/>
                  <a:pt x="1806" y="1584"/>
                  <a:pt x="2376" y="1584"/>
                </a:cubicBezTo>
                <a:cubicBezTo>
                  <a:pt x="2946" y="1584"/>
                  <a:pt x="3390" y="1235"/>
                  <a:pt x="3390" y="792"/>
                </a:cubicBezTo>
                <a:cubicBezTo>
                  <a:pt x="3390" y="380"/>
                  <a:pt x="2946" y="0"/>
                  <a:pt x="2376" y="0"/>
                </a:cubicBezTo>
                <a:close/>
                <a:moveTo>
                  <a:pt x="919" y="1869"/>
                </a:moveTo>
                <a:cubicBezTo>
                  <a:pt x="413" y="1869"/>
                  <a:pt x="1" y="2217"/>
                  <a:pt x="1" y="2597"/>
                </a:cubicBezTo>
                <a:lnTo>
                  <a:pt x="1" y="5511"/>
                </a:lnTo>
                <a:cubicBezTo>
                  <a:pt x="1" y="5669"/>
                  <a:pt x="159" y="5827"/>
                  <a:pt x="413" y="5827"/>
                </a:cubicBezTo>
                <a:cubicBezTo>
                  <a:pt x="634" y="5827"/>
                  <a:pt x="793" y="5669"/>
                  <a:pt x="793" y="5511"/>
                </a:cubicBezTo>
                <a:lnTo>
                  <a:pt x="793" y="2850"/>
                </a:lnTo>
                <a:lnTo>
                  <a:pt x="983" y="2850"/>
                </a:lnTo>
                <a:lnTo>
                  <a:pt x="983" y="9944"/>
                </a:lnTo>
                <a:cubicBezTo>
                  <a:pt x="983" y="10198"/>
                  <a:pt x="1236" y="10419"/>
                  <a:pt x="1584" y="10419"/>
                </a:cubicBezTo>
                <a:cubicBezTo>
                  <a:pt x="1933" y="10419"/>
                  <a:pt x="2186" y="10198"/>
                  <a:pt x="2186" y="9944"/>
                </a:cubicBezTo>
                <a:lnTo>
                  <a:pt x="2186" y="6049"/>
                </a:lnTo>
                <a:lnTo>
                  <a:pt x="2535" y="6049"/>
                </a:lnTo>
                <a:lnTo>
                  <a:pt x="2535" y="9944"/>
                </a:lnTo>
                <a:cubicBezTo>
                  <a:pt x="2535" y="10198"/>
                  <a:pt x="2788" y="10419"/>
                  <a:pt x="3136" y="10419"/>
                </a:cubicBezTo>
                <a:cubicBezTo>
                  <a:pt x="3485" y="10419"/>
                  <a:pt x="3738" y="10198"/>
                  <a:pt x="3738" y="9944"/>
                </a:cubicBezTo>
                <a:lnTo>
                  <a:pt x="3738" y="2850"/>
                </a:lnTo>
                <a:lnTo>
                  <a:pt x="3896" y="2850"/>
                </a:lnTo>
                <a:lnTo>
                  <a:pt x="3896" y="5479"/>
                </a:lnTo>
                <a:cubicBezTo>
                  <a:pt x="3896" y="5669"/>
                  <a:pt x="4086" y="5796"/>
                  <a:pt x="4308" y="5796"/>
                </a:cubicBezTo>
                <a:cubicBezTo>
                  <a:pt x="4530" y="5796"/>
                  <a:pt x="4720" y="5669"/>
                  <a:pt x="4720" y="5479"/>
                </a:cubicBezTo>
                <a:lnTo>
                  <a:pt x="4720" y="2597"/>
                </a:lnTo>
                <a:cubicBezTo>
                  <a:pt x="4720" y="2217"/>
                  <a:pt x="4308" y="1869"/>
                  <a:pt x="3801" y="1869"/>
                </a:cubicBezTo>
                <a:close/>
              </a:path>
            </a:pathLst>
          </a:custGeom>
          <a:solidFill>
            <a:srgbClr val="F6EF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0"/>
          <p:cNvSpPr txBox="1"/>
          <p:nvPr/>
        </p:nvSpPr>
        <p:spPr>
          <a:xfrm>
            <a:off x="3201562" y="3083857"/>
            <a:ext cx="1998300" cy="3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F6EFE4"/>
                </a:solidFill>
                <a:latin typeface="Roboto"/>
                <a:ea typeface="Roboto"/>
                <a:cs typeface="Roboto"/>
                <a:sym typeface="Roboto"/>
              </a:rPr>
              <a:t>Are unaware of their risk</a:t>
            </a:r>
            <a:endParaRPr sz="1100">
              <a:solidFill>
                <a:srgbClr val="F6EFE4"/>
              </a:solidFill>
              <a:latin typeface="Roboto"/>
              <a:ea typeface="Roboto"/>
              <a:cs typeface="Roboto"/>
              <a:sym typeface="Roboto"/>
            </a:endParaRPr>
          </a:p>
        </p:txBody>
      </p:sp>
      <p:sp>
        <p:nvSpPr>
          <p:cNvPr id="773" name="Google Shape;773;p50"/>
          <p:cNvSpPr txBox="1"/>
          <p:nvPr/>
        </p:nvSpPr>
        <p:spPr>
          <a:xfrm>
            <a:off x="6840343" y="1459736"/>
            <a:ext cx="1857300" cy="26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6EFE4"/>
                </a:solidFill>
                <a:latin typeface="Fira Sans Medium"/>
                <a:ea typeface="Fira Sans Medium"/>
                <a:cs typeface="Fira Sans Medium"/>
                <a:sym typeface="Fira Sans Medium"/>
              </a:rPr>
              <a:t>TREATMENT</a:t>
            </a:r>
            <a:endParaRPr>
              <a:solidFill>
                <a:srgbClr val="F6EFE4"/>
              </a:solidFill>
              <a:latin typeface="Fira Sans Medium"/>
              <a:ea typeface="Fira Sans Medium"/>
              <a:cs typeface="Fira Sans Medium"/>
              <a:sym typeface="Fira Sans Medium"/>
            </a:endParaRPr>
          </a:p>
        </p:txBody>
      </p:sp>
      <p:pic>
        <p:nvPicPr>
          <p:cNvPr id="774" name="Google Shape;774;p50"/>
          <p:cNvPicPr preferRelativeResize="0"/>
          <p:nvPr/>
        </p:nvPicPr>
        <p:blipFill>
          <a:blip r:embed="rId3">
            <a:alphaModFix/>
          </a:blip>
          <a:stretch>
            <a:fillRect/>
          </a:stretch>
        </p:blipFill>
        <p:spPr>
          <a:xfrm>
            <a:off x="6840352" y="1411007"/>
            <a:ext cx="334406" cy="334406"/>
          </a:xfrm>
          <a:prstGeom prst="rect">
            <a:avLst/>
          </a:prstGeom>
          <a:noFill/>
          <a:ln>
            <a:noFill/>
          </a:ln>
        </p:spPr>
      </p:pic>
      <p:sp>
        <p:nvSpPr>
          <p:cNvPr id="775" name="Google Shape;775;p50"/>
          <p:cNvSpPr txBox="1"/>
          <p:nvPr/>
        </p:nvSpPr>
        <p:spPr>
          <a:xfrm>
            <a:off x="6687950" y="1670436"/>
            <a:ext cx="1626300" cy="63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8CD8E1"/>
                </a:solidFill>
                <a:latin typeface="Fira Sans Medium"/>
                <a:ea typeface="Fira Sans Medium"/>
                <a:cs typeface="Fira Sans Medium"/>
                <a:sym typeface="Fira Sans Medium"/>
              </a:rPr>
              <a:t>However</a:t>
            </a:r>
            <a:endParaRPr sz="2500">
              <a:solidFill>
                <a:srgbClr val="8CD8E1"/>
              </a:solidFill>
              <a:latin typeface="Fira Sans Medium"/>
              <a:ea typeface="Fira Sans Medium"/>
              <a:cs typeface="Fira Sans Medium"/>
              <a:sym typeface="Fira Sans Medium"/>
            </a:endParaRPr>
          </a:p>
        </p:txBody>
      </p:sp>
      <p:sp>
        <p:nvSpPr>
          <p:cNvPr id="776" name="Google Shape;776;p50"/>
          <p:cNvSpPr txBox="1"/>
          <p:nvPr/>
        </p:nvSpPr>
        <p:spPr>
          <a:xfrm>
            <a:off x="6501945" y="2563084"/>
            <a:ext cx="1998300" cy="203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6EFE4"/>
                </a:solidFill>
                <a:latin typeface="Fira Sans Medium"/>
                <a:ea typeface="Fira Sans Medium"/>
                <a:cs typeface="Fira Sans Medium"/>
                <a:sym typeface="Fira Sans Medium"/>
              </a:rPr>
              <a:t>Early diagnosis </a:t>
            </a:r>
            <a:r>
              <a:rPr b="1" lang="en" sz="1500">
                <a:solidFill>
                  <a:srgbClr val="F6EFE4"/>
                </a:solidFill>
              </a:rPr>
              <a:t>→ </a:t>
            </a:r>
            <a:r>
              <a:rPr lang="en" sz="1500">
                <a:solidFill>
                  <a:srgbClr val="F6EFE4"/>
                </a:solidFill>
                <a:latin typeface="Fira Sans Medium"/>
                <a:ea typeface="Fira Sans Medium"/>
                <a:cs typeface="Fira Sans Medium"/>
                <a:sym typeface="Fira Sans Medium"/>
              </a:rPr>
              <a:t>lifestyle changes and </a:t>
            </a:r>
            <a:r>
              <a:rPr b="1" lang="en" sz="1600">
                <a:solidFill>
                  <a:srgbClr val="F6EFE4"/>
                </a:solidFill>
                <a:latin typeface="Fira Sans"/>
                <a:ea typeface="Fira Sans"/>
                <a:cs typeface="Fira Sans"/>
                <a:sym typeface="Fira Sans"/>
              </a:rPr>
              <a:t>more effective</a:t>
            </a:r>
            <a:r>
              <a:rPr lang="en" sz="1600">
                <a:solidFill>
                  <a:srgbClr val="F6EFE4"/>
                </a:solidFill>
                <a:latin typeface="Fira Sans Medium"/>
                <a:ea typeface="Fira Sans Medium"/>
                <a:cs typeface="Fira Sans Medium"/>
                <a:sym typeface="Fira Sans Medium"/>
              </a:rPr>
              <a:t> </a:t>
            </a:r>
            <a:r>
              <a:rPr lang="en" sz="1500">
                <a:solidFill>
                  <a:srgbClr val="F6EFE4"/>
                </a:solidFill>
                <a:latin typeface="Fira Sans Medium"/>
                <a:ea typeface="Fira Sans Medium"/>
                <a:cs typeface="Fira Sans Medium"/>
                <a:sym typeface="Fira Sans Medium"/>
              </a:rPr>
              <a:t>treatment, </a:t>
            </a:r>
            <a:endParaRPr sz="1500">
              <a:solidFill>
                <a:srgbClr val="F6EFE4"/>
              </a:solidFill>
              <a:latin typeface="Fira Sans Medium"/>
              <a:ea typeface="Fira Sans Medium"/>
              <a:cs typeface="Fira Sans Medium"/>
              <a:sym typeface="Fira Sans Medium"/>
            </a:endParaRPr>
          </a:p>
          <a:p>
            <a:pPr indent="0" lvl="0" marL="0" rtl="0" algn="ctr">
              <a:spcBef>
                <a:spcPts val="0"/>
              </a:spcBef>
              <a:spcAft>
                <a:spcPts val="0"/>
              </a:spcAft>
              <a:buNone/>
            </a:pPr>
            <a:r>
              <a:t/>
            </a:r>
            <a:endParaRPr sz="1500">
              <a:solidFill>
                <a:srgbClr val="F6EFE4"/>
              </a:solidFill>
              <a:latin typeface="Fira Sans Medium"/>
              <a:ea typeface="Fira Sans Medium"/>
              <a:cs typeface="Fira Sans Medium"/>
              <a:sym typeface="Fira Sans Medium"/>
            </a:endParaRPr>
          </a:p>
          <a:p>
            <a:pPr indent="0" lvl="0" marL="0" rtl="0" algn="ctr">
              <a:spcBef>
                <a:spcPts val="0"/>
              </a:spcBef>
              <a:spcAft>
                <a:spcPts val="0"/>
              </a:spcAft>
              <a:buNone/>
            </a:pPr>
            <a:r>
              <a:rPr lang="en" sz="1500">
                <a:solidFill>
                  <a:srgbClr val="F6EFE4"/>
                </a:solidFill>
                <a:latin typeface="Fira Sans Medium"/>
                <a:ea typeface="Fira Sans Medium"/>
                <a:cs typeface="Fira Sans Medium"/>
                <a:sym typeface="Fira Sans Medium"/>
              </a:rPr>
              <a:t>predictive models for diabetes risk are </a:t>
            </a:r>
            <a:r>
              <a:rPr b="1" lang="en" sz="1600">
                <a:solidFill>
                  <a:srgbClr val="F6EFE4"/>
                </a:solidFill>
                <a:latin typeface="Fira Sans"/>
                <a:ea typeface="Fira Sans"/>
                <a:cs typeface="Fira Sans"/>
                <a:sym typeface="Fira Sans"/>
              </a:rPr>
              <a:t>important tools</a:t>
            </a:r>
            <a:r>
              <a:rPr lang="en" sz="1600">
                <a:solidFill>
                  <a:srgbClr val="F6EFE4"/>
                </a:solidFill>
                <a:latin typeface="Fira Sans Medium"/>
                <a:ea typeface="Fira Sans Medium"/>
                <a:cs typeface="Fira Sans Medium"/>
                <a:sym typeface="Fira Sans Medium"/>
              </a:rPr>
              <a:t> </a:t>
            </a:r>
            <a:r>
              <a:rPr lang="en" sz="1500">
                <a:solidFill>
                  <a:srgbClr val="F6EFE4"/>
                </a:solidFill>
                <a:latin typeface="Fira Sans Medium"/>
                <a:ea typeface="Fira Sans Medium"/>
                <a:cs typeface="Fira Sans Medium"/>
                <a:sym typeface="Fira Sans Medium"/>
              </a:rPr>
              <a:t>for the public and public health officials</a:t>
            </a:r>
            <a:endParaRPr sz="1500">
              <a:solidFill>
                <a:srgbClr val="F6EFE4"/>
              </a:solidFill>
              <a:latin typeface="Fira Sans Medium"/>
              <a:ea typeface="Fira Sans Medium"/>
              <a:cs typeface="Fira Sans Medium"/>
              <a:sym typeface="Fira Sans Medium"/>
            </a:endParaRPr>
          </a:p>
        </p:txBody>
      </p:sp>
      <p:sp>
        <p:nvSpPr>
          <p:cNvPr id="777" name="Google Shape;777;p50"/>
          <p:cNvSpPr txBox="1"/>
          <p:nvPr/>
        </p:nvSpPr>
        <p:spPr>
          <a:xfrm>
            <a:off x="1273650" y="660688"/>
            <a:ext cx="6596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6EFE4"/>
                </a:solidFill>
                <a:latin typeface="Fira Sans Extra Condensed Medium"/>
                <a:ea typeface="Fira Sans Extra Condensed Medium"/>
                <a:cs typeface="Fira Sans Extra Condensed Medium"/>
                <a:sym typeface="Fira Sans Extra Condensed Medium"/>
              </a:rPr>
              <a:t>One of the most prevalent chronic diseases in US</a:t>
            </a:r>
            <a:endParaRPr>
              <a:solidFill>
                <a:srgbClr val="F6EFE4"/>
              </a:solidFill>
              <a:latin typeface="Fira Sans Extra Condensed Medium"/>
              <a:ea typeface="Fira Sans Extra Condensed Medium"/>
              <a:cs typeface="Fira Sans Extra Condensed Medium"/>
              <a:sym typeface="Fira Sans Extra Condensed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68"/>
          <p:cNvSpPr txBox="1"/>
          <p:nvPr/>
        </p:nvSpPr>
        <p:spPr>
          <a:xfrm>
            <a:off x="318300" y="310375"/>
            <a:ext cx="8507400" cy="674100"/>
          </a:xfrm>
          <a:prstGeom prst="rect">
            <a:avLst/>
          </a:prstGeom>
          <a:solidFill>
            <a:srgbClr val="435D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solidFill>
                <a:srgbClr val="FFFFFF"/>
              </a:solidFill>
              <a:latin typeface="Fira Sans Extra Condensed Medium"/>
              <a:ea typeface="Fira Sans Extra Condensed Medium"/>
              <a:cs typeface="Fira Sans Extra Condensed Medium"/>
              <a:sym typeface="Fira Sans Extra Condensed Medium"/>
            </a:endParaRPr>
          </a:p>
        </p:txBody>
      </p:sp>
      <p:sp>
        <p:nvSpPr>
          <p:cNvPr id="1314" name="Google Shape;1314;p68"/>
          <p:cNvSpPr txBox="1"/>
          <p:nvPr/>
        </p:nvSpPr>
        <p:spPr>
          <a:xfrm>
            <a:off x="710250" y="457200"/>
            <a:ext cx="7723500" cy="40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6EFE4"/>
                </a:solidFill>
                <a:latin typeface="Fira Sans Extra Condensed Medium"/>
                <a:ea typeface="Fira Sans Extra Condensed Medium"/>
                <a:cs typeface="Fira Sans Extra Condensed Medium"/>
                <a:sym typeface="Fira Sans Extra Condensed Medium"/>
              </a:rPr>
              <a:t>Pearson’s Correlation Matrix (BMI)</a:t>
            </a:r>
            <a:endParaRPr sz="2500">
              <a:solidFill>
                <a:srgbClr val="F6EFE4"/>
              </a:solidFill>
              <a:latin typeface="Fira Sans Extra Condensed Medium"/>
              <a:ea typeface="Fira Sans Extra Condensed Medium"/>
              <a:cs typeface="Fira Sans Extra Condensed Medium"/>
              <a:sym typeface="Fira Sans Extra Condensed Medium"/>
            </a:endParaRPr>
          </a:p>
        </p:txBody>
      </p:sp>
      <p:pic>
        <p:nvPicPr>
          <p:cNvPr id="1315" name="Google Shape;1315;p68"/>
          <p:cNvPicPr preferRelativeResize="0"/>
          <p:nvPr/>
        </p:nvPicPr>
        <p:blipFill rotWithShape="1">
          <a:blip r:embed="rId3">
            <a:alphaModFix/>
          </a:blip>
          <a:srcRect b="3166" l="8388" r="49288" t="43352"/>
          <a:stretch/>
        </p:blipFill>
        <p:spPr>
          <a:xfrm>
            <a:off x="1182562" y="1317375"/>
            <a:ext cx="4483148" cy="3336375"/>
          </a:xfrm>
          <a:prstGeom prst="rect">
            <a:avLst/>
          </a:prstGeom>
          <a:noFill/>
          <a:ln>
            <a:noFill/>
          </a:ln>
        </p:spPr>
      </p:pic>
      <p:sp>
        <p:nvSpPr>
          <p:cNvPr id="1316" name="Google Shape;1316;p68"/>
          <p:cNvSpPr/>
          <p:nvPr/>
        </p:nvSpPr>
        <p:spPr>
          <a:xfrm>
            <a:off x="3573463" y="1984525"/>
            <a:ext cx="888000" cy="6282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68"/>
          <p:cNvSpPr/>
          <p:nvPr/>
        </p:nvSpPr>
        <p:spPr>
          <a:xfrm flipH="1" rot="10800000">
            <a:off x="4018750" y="2621625"/>
            <a:ext cx="2398423" cy="679751"/>
          </a:xfrm>
          <a:custGeom>
            <a:rect b="b" l="l" r="r" t="t"/>
            <a:pathLst>
              <a:path extrusionOk="0" fill="none" h="1648" w="44845">
                <a:moveTo>
                  <a:pt x="1" y="1647"/>
                </a:moveTo>
                <a:lnTo>
                  <a:pt x="1" y="1"/>
                </a:lnTo>
                <a:lnTo>
                  <a:pt x="44844" y="1"/>
                </a:lnTo>
              </a:path>
            </a:pathLst>
          </a:custGeom>
          <a:noFill/>
          <a:ln cap="flat" cmpd="sng" w="19050">
            <a:solidFill>
              <a:schemeClr val="dk1"/>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68"/>
          <p:cNvSpPr/>
          <p:nvPr/>
        </p:nvSpPr>
        <p:spPr>
          <a:xfrm>
            <a:off x="6462113" y="2806225"/>
            <a:ext cx="1627477" cy="1029649"/>
          </a:xfrm>
          <a:custGeom>
            <a:rect b="b" l="l" r="r" t="t"/>
            <a:pathLst>
              <a:path extrusionOk="0" h="57068" w="125917">
                <a:moveTo>
                  <a:pt x="0" y="0"/>
                </a:moveTo>
                <a:lnTo>
                  <a:pt x="0" y="57067"/>
                </a:lnTo>
                <a:lnTo>
                  <a:pt x="125917" y="57067"/>
                </a:lnTo>
                <a:lnTo>
                  <a:pt x="125917" y="0"/>
                </a:lnTo>
                <a:close/>
              </a:path>
            </a:pathLst>
          </a:custGeom>
          <a:solidFill>
            <a:srgbClr val="F285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8"/>
          <p:cNvSpPr txBox="1"/>
          <p:nvPr/>
        </p:nvSpPr>
        <p:spPr>
          <a:xfrm>
            <a:off x="6545238" y="2937875"/>
            <a:ext cx="1544400" cy="76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lt1"/>
                </a:solidFill>
                <a:latin typeface="Roboto"/>
                <a:ea typeface="Roboto"/>
                <a:cs typeface="Roboto"/>
                <a:sym typeface="Roboto"/>
              </a:rPr>
              <a:t>Moderate Positive Correlation with Diabetes</a:t>
            </a:r>
            <a:endParaRPr b="1" sz="1200">
              <a:solidFill>
                <a:schemeClr val="lt1"/>
              </a:solidFill>
              <a:latin typeface="Roboto"/>
              <a:ea typeface="Roboto"/>
              <a:cs typeface="Roboto"/>
              <a:sym typeface="Roboto"/>
            </a:endParaRPr>
          </a:p>
        </p:txBody>
      </p:sp>
      <p:sp>
        <p:nvSpPr>
          <p:cNvPr id="1320" name="Google Shape;1320;p68"/>
          <p:cNvSpPr/>
          <p:nvPr/>
        </p:nvSpPr>
        <p:spPr>
          <a:xfrm flipH="1" rot="10800000">
            <a:off x="4397375" y="1679298"/>
            <a:ext cx="2204468" cy="106926"/>
          </a:xfrm>
          <a:custGeom>
            <a:rect b="b" l="l" r="r" t="t"/>
            <a:pathLst>
              <a:path extrusionOk="0" fill="none" h="1648" w="44845">
                <a:moveTo>
                  <a:pt x="1" y="1647"/>
                </a:moveTo>
                <a:lnTo>
                  <a:pt x="1" y="1"/>
                </a:lnTo>
                <a:lnTo>
                  <a:pt x="44844" y="1"/>
                </a:lnTo>
              </a:path>
            </a:pathLst>
          </a:custGeom>
          <a:noFill/>
          <a:ln cap="flat" cmpd="sng" w="19050">
            <a:solidFill>
              <a:schemeClr val="dk1"/>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68"/>
          <p:cNvSpPr/>
          <p:nvPr/>
        </p:nvSpPr>
        <p:spPr>
          <a:xfrm flipH="1" rot="10800000">
            <a:off x="6462125" y="1490526"/>
            <a:ext cx="1629996" cy="713778"/>
          </a:xfrm>
          <a:custGeom>
            <a:rect b="b" l="l" r="r" t="t"/>
            <a:pathLst>
              <a:path extrusionOk="0" h="57068" w="125917">
                <a:moveTo>
                  <a:pt x="0" y="0"/>
                </a:moveTo>
                <a:lnTo>
                  <a:pt x="0" y="57067"/>
                </a:lnTo>
                <a:lnTo>
                  <a:pt x="125917" y="57067"/>
                </a:lnTo>
                <a:lnTo>
                  <a:pt x="125917" y="0"/>
                </a:lnTo>
                <a:close/>
              </a:path>
            </a:pathLst>
          </a:custGeom>
          <a:solidFill>
            <a:srgbClr val="F285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68"/>
          <p:cNvSpPr txBox="1"/>
          <p:nvPr/>
        </p:nvSpPr>
        <p:spPr>
          <a:xfrm>
            <a:off x="6597450" y="1675363"/>
            <a:ext cx="1440000" cy="34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lt1"/>
                </a:solidFill>
                <a:latin typeface="Roboto"/>
                <a:ea typeface="Roboto"/>
                <a:cs typeface="Roboto"/>
                <a:sym typeface="Roboto"/>
              </a:rPr>
              <a:t>Only Numerical Variable </a:t>
            </a:r>
            <a:endParaRPr b="1" sz="1200">
              <a:solidFill>
                <a:schemeClr val="lt1"/>
              </a:solidFill>
              <a:latin typeface="Roboto"/>
              <a:ea typeface="Roboto"/>
              <a:cs typeface="Roboto"/>
              <a:sym typeface="Roboto"/>
            </a:endParaRPr>
          </a:p>
        </p:txBody>
      </p:sp>
      <p:sp>
        <p:nvSpPr>
          <p:cNvPr id="1323" name="Google Shape;1323;p68"/>
          <p:cNvSpPr/>
          <p:nvPr/>
        </p:nvSpPr>
        <p:spPr>
          <a:xfrm>
            <a:off x="4218500" y="1429600"/>
            <a:ext cx="417300" cy="249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69"/>
          <p:cNvSpPr txBox="1"/>
          <p:nvPr/>
        </p:nvSpPr>
        <p:spPr>
          <a:xfrm>
            <a:off x="769325" y="328250"/>
            <a:ext cx="1884000" cy="4484700"/>
          </a:xfrm>
          <a:prstGeom prst="rect">
            <a:avLst/>
          </a:prstGeom>
          <a:solidFill>
            <a:srgbClr val="435D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solidFill>
                <a:srgbClr val="FFFFFF"/>
              </a:solidFill>
              <a:latin typeface="Fira Sans Extra Condensed Medium"/>
              <a:ea typeface="Fira Sans Extra Condensed Medium"/>
              <a:cs typeface="Fira Sans Extra Condensed Medium"/>
              <a:sym typeface="Fira Sans Extra Condensed Medium"/>
            </a:endParaRPr>
          </a:p>
        </p:txBody>
      </p:sp>
      <p:sp>
        <p:nvSpPr>
          <p:cNvPr id="1329" name="Google Shape;1329;p69"/>
          <p:cNvSpPr txBox="1"/>
          <p:nvPr/>
        </p:nvSpPr>
        <p:spPr>
          <a:xfrm>
            <a:off x="891425" y="1024350"/>
            <a:ext cx="1639800" cy="309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6EFE4"/>
                </a:solidFill>
                <a:latin typeface="Fira Sans Extra Condensed Medium"/>
                <a:ea typeface="Fira Sans Extra Condensed Medium"/>
                <a:cs typeface="Fira Sans Extra Condensed Medium"/>
                <a:sym typeface="Fira Sans Extra Condensed Medium"/>
              </a:rPr>
              <a:t>Cramer’s V</a:t>
            </a:r>
            <a:r>
              <a:rPr lang="en" sz="2500">
                <a:solidFill>
                  <a:srgbClr val="F6EFE4"/>
                </a:solidFill>
                <a:latin typeface="Fira Sans Extra Condensed Medium"/>
                <a:ea typeface="Fira Sans Extra Condensed Medium"/>
                <a:cs typeface="Fira Sans Extra Condensed Medium"/>
                <a:sym typeface="Fira Sans Extra Condensed Medium"/>
              </a:rPr>
              <a:t> Correlation Matrix</a:t>
            </a:r>
            <a:endParaRPr sz="2500">
              <a:solidFill>
                <a:srgbClr val="F6EFE4"/>
              </a:solidFill>
              <a:latin typeface="Fira Sans Extra Condensed Medium"/>
              <a:ea typeface="Fira Sans Extra Condensed Medium"/>
              <a:cs typeface="Fira Sans Extra Condensed Medium"/>
              <a:sym typeface="Fira Sans Extra Condensed Medium"/>
            </a:endParaRPr>
          </a:p>
        </p:txBody>
      </p:sp>
      <p:pic>
        <p:nvPicPr>
          <p:cNvPr id="1330" name="Google Shape;1330;p69"/>
          <p:cNvPicPr preferRelativeResize="0"/>
          <p:nvPr/>
        </p:nvPicPr>
        <p:blipFill rotWithShape="1">
          <a:blip r:embed="rId3">
            <a:alphaModFix/>
          </a:blip>
          <a:srcRect b="1487" l="0" r="5758" t="0"/>
          <a:stretch/>
        </p:blipFill>
        <p:spPr>
          <a:xfrm>
            <a:off x="3860175" y="127050"/>
            <a:ext cx="4514498" cy="4889399"/>
          </a:xfrm>
          <a:prstGeom prst="rect">
            <a:avLst/>
          </a:prstGeom>
          <a:noFill/>
          <a:ln>
            <a:noFill/>
          </a:ln>
        </p:spPr>
      </p:pic>
      <p:sp>
        <p:nvSpPr>
          <p:cNvPr id="1331" name="Google Shape;1331;p69"/>
          <p:cNvSpPr/>
          <p:nvPr/>
        </p:nvSpPr>
        <p:spPr>
          <a:xfrm>
            <a:off x="4331150" y="494811"/>
            <a:ext cx="246300" cy="599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69"/>
          <p:cNvSpPr/>
          <p:nvPr/>
        </p:nvSpPr>
        <p:spPr>
          <a:xfrm>
            <a:off x="4174915" y="3773377"/>
            <a:ext cx="402600" cy="4926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69"/>
          <p:cNvSpPr/>
          <p:nvPr/>
        </p:nvSpPr>
        <p:spPr>
          <a:xfrm>
            <a:off x="4747738" y="1263757"/>
            <a:ext cx="169200" cy="1989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69"/>
          <p:cNvSpPr/>
          <p:nvPr/>
        </p:nvSpPr>
        <p:spPr>
          <a:xfrm>
            <a:off x="5505680" y="1263757"/>
            <a:ext cx="169200" cy="1989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9"/>
          <p:cNvSpPr/>
          <p:nvPr/>
        </p:nvSpPr>
        <p:spPr>
          <a:xfrm>
            <a:off x="4331150" y="1263757"/>
            <a:ext cx="246300" cy="176100"/>
          </a:xfrm>
          <a:prstGeom prst="rect">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69"/>
          <p:cNvSpPr/>
          <p:nvPr/>
        </p:nvSpPr>
        <p:spPr>
          <a:xfrm rot="5400000">
            <a:off x="4706751" y="4384416"/>
            <a:ext cx="251100" cy="172800"/>
          </a:xfrm>
          <a:prstGeom prst="rect">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69"/>
          <p:cNvSpPr/>
          <p:nvPr/>
        </p:nvSpPr>
        <p:spPr>
          <a:xfrm rot="5400000">
            <a:off x="5464693" y="4384416"/>
            <a:ext cx="251100" cy="172800"/>
          </a:xfrm>
          <a:prstGeom prst="rect">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69"/>
          <p:cNvSpPr/>
          <p:nvPr/>
        </p:nvSpPr>
        <p:spPr>
          <a:xfrm>
            <a:off x="4611511" y="494800"/>
            <a:ext cx="127500" cy="599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70"/>
          <p:cNvSpPr/>
          <p:nvPr/>
        </p:nvSpPr>
        <p:spPr>
          <a:xfrm>
            <a:off x="4273250" y="1359725"/>
            <a:ext cx="4413428" cy="2376518"/>
          </a:xfrm>
          <a:custGeom>
            <a:rect b="b" l="l" r="r" t="t"/>
            <a:pathLst>
              <a:path extrusionOk="0" h="49056" w="82467">
                <a:moveTo>
                  <a:pt x="0" y="0"/>
                </a:moveTo>
                <a:lnTo>
                  <a:pt x="0" y="49055"/>
                </a:lnTo>
                <a:lnTo>
                  <a:pt x="82467" y="49055"/>
                </a:lnTo>
                <a:lnTo>
                  <a:pt x="82467" y="0"/>
                </a:lnTo>
                <a:close/>
              </a:path>
            </a:pathLst>
          </a:custGeom>
          <a:solidFill>
            <a:srgbClr val="43AE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70"/>
          <p:cNvSpPr/>
          <p:nvPr/>
        </p:nvSpPr>
        <p:spPr>
          <a:xfrm>
            <a:off x="7866614" y="1518398"/>
            <a:ext cx="628130" cy="628130"/>
          </a:xfrm>
          <a:custGeom>
            <a:rect b="b" l="l" r="r" t="t"/>
            <a:pathLst>
              <a:path extrusionOk="0" h="20554" w="20554">
                <a:moveTo>
                  <a:pt x="10261" y="0"/>
                </a:moveTo>
                <a:cubicBezTo>
                  <a:pt x="4592" y="0"/>
                  <a:pt x="0" y="4592"/>
                  <a:pt x="0" y="10261"/>
                </a:cubicBezTo>
                <a:cubicBezTo>
                  <a:pt x="0" y="15930"/>
                  <a:pt x="4592" y="20553"/>
                  <a:pt x="10261" y="20553"/>
                </a:cubicBezTo>
                <a:cubicBezTo>
                  <a:pt x="15962" y="20553"/>
                  <a:pt x="20554" y="15930"/>
                  <a:pt x="20554" y="10261"/>
                </a:cubicBezTo>
                <a:cubicBezTo>
                  <a:pt x="20554" y="4592"/>
                  <a:pt x="15962" y="0"/>
                  <a:pt x="102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70"/>
          <p:cNvSpPr/>
          <p:nvPr/>
        </p:nvSpPr>
        <p:spPr>
          <a:xfrm>
            <a:off x="7005751" y="1518398"/>
            <a:ext cx="628130" cy="628130"/>
          </a:xfrm>
          <a:custGeom>
            <a:rect b="b" l="l" r="r" t="t"/>
            <a:pathLst>
              <a:path extrusionOk="0" h="20554" w="20554">
                <a:moveTo>
                  <a:pt x="10261" y="0"/>
                </a:moveTo>
                <a:cubicBezTo>
                  <a:pt x="4592" y="0"/>
                  <a:pt x="0" y="4592"/>
                  <a:pt x="0" y="10261"/>
                </a:cubicBezTo>
                <a:cubicBezTo>
                  <a:pt x="0" y="15930"/>
                  <a:pt x="4592" y="20553"/>
                  <a:pt x="10261" y="20553"/>
                </a:cubicBezTo>
                <a:cubicBezTo>
                  <a:pt x="15962" y="20553"/>
                  <a:pt x="20554" y="15930"/>
                  <a:pt x="20554" y="10261"/>
                </a:cubicBezTo>
                <a:cubicBezTo>
                  <a:pt x="20554" y="4592"/>
                  <a:pt x="15962" y="0"/>
                  <a:pt x="102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70"/>
          <p:cNvSpPr/>
          <p:nvPr/>
        </p:nvSpPr>
        <p:spPr>
          <a:xfrm>
            <a:off x="6144876" y="1518398"/>
            <a:ext cx="628130" cy="628130"/>
          </a:xfrm>
          <a:custGeom>
            <a:rect b="b" l="l" r="r" t="t"/>
            <a:pathLst>
              <a:path extrusionOk="0" h="20554" w="20554">
                <a:moveTo>
                  <a:pt x="10261" y="0"/>
                </a:moveTo>
                <a:cubicBezTo>
                  <a:pt x="4592" y="0"/>
                  <a:pt x="0" y="4592"/>
                  <a:pt x="0" y="10261"/>
                </a:cubicBezTo>
                <a:cubicBezTo>
                  <a:pt x="0" y="15930"/>
                  <a:pt x="4592" y="20553"/>
                  <a:pt x="10261" y="20553"/>
                </a:cubicBezTo>
                <a:cubicBezTo>
                  <a:pt x="15962" y="20553"/>
                  <a:pt x="20554" y="15930"/>
                  <a:pt x="20554" y="10261"/>
                </a:cubicBezTo>
                <a:cubicBezTo>
                  <a:pt x="20554" y="4592"/>
                  <a:pt x="15962" y="0"/>
                  <a:pt x="102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70"/>
          <p:cNvSpPr/>
          <p:nvPr/>
        </p:nvSpPr>
        <p:spPr>
          <a:xfrm>
            <a:off x="457200" y="1018575"/>
            <a:ext cx="3668643" cy="2717779"/>
          </a:xfrm>
          <a:custGeom>
            <a:rect b="b" l="l" r="r" t="t"/>
            <a:pathLst>
              <a:path extrusionOk="0" h="118823" w="169335">
                <a:moveTo>
                  <a:pt x="0" y="1"/>
                </a:moveTo>
                <a:lnTo>
                  <a:pt x="0" y="118822"/>
                </a:lnTo>
                <a:lnTo>
                  <a:pt x="169335" y="118822"/>
                </a:lnTo>
                <a:lnTo>
                  <a:pt x="169335" y="1"/>
                </a:lnTo>
                <a:close/>
              </a:path>
            </a:pathLst>
          </a:custGeom>
          <a:solidFill>
            <a:srgbClr val="F6EF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70"/>
          <p:cNvSpPr/>
          <p:nvPr/>
        </p:nvSpPr>
        <p:spPr>
          <a:xfrm>
            <a:off x="6304475" y="1098025"/>
            <a:ext cx="1845311" cy="292301"/>
          </a:xfrm>
          <a:custGeom>
            <a:rect b="b" l="l" r="r" t="t"/>
            <a:pathLst>
              <a:path extrusionOk="0" h="7982" w="40474">
                <a:moveTo>
                  <a:pt x="1" y="1"/>
                </a:moveTo>
                <a:lnTo>
                  <a:pt x="1" y="7981"/>
                </a:lnTo>
                <a:lnTo>
                  <a:pt x="40474" y="7981"/>
                </a:lnTo>
                <a:lnTo>
                  <a:pt x="40474" y="1"/>
                </a:lnTo>
                <a:close/>
              </a:path>
            </a:pathLst>
          </a:custGeom>
          <a:solidFill>
            <a:srgbClr val="F2B87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Fira Sans"/>
                <a:ea typeface="Fira Sans"/>
                <a:cs typeface="Fira Sans"/>
                <a:sym typeface="Fira Sans"/>
              </a:rPr>
              <a:t>Crucial Risk Factors</a:t>
            </a:r>
            <a:endParaRPr b="1">
              <a:solidFill>
                <a:srgbClr val="FFFFFF"/>
              </a:solidFill>
              <a:latin typeface="Fira Sans"/>
              <a:ea typeface="Fira Sans"/>
              <a:cs typeface="Fira Sans"/>
              <a:sym typeface="Fira Sans"/>
            </a:endParaRPr>
          </a:p>
        </p:txBody>
      </p:sp>
      <p:sp>
        <p:nvSpPr>
          <p:cNvPr id="1349" name="Google Shape;1349;p70"/>
          <p:cNvSpPr txBox="1"/>
          <p:nvPr/>
        </p:nvSpPr>
        <p:spPr>
          <a:xfrm>
            <a:off x="767275" y="4084575"/>
            <a:ext cx="1251600" cy="40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Roboto"/>
                <a:ea typeface="Roboto"/>
                <a:cs typeface="Roboto"/>
                <a:sym typeface="Roboto"/>
              </a:rPr>
              <a:t>Always</a:t>
            </a:r>
            <a:endParaRPr sz="1300">
              <a:latin typeface="Roboto"/>
              <a:ea typeface="Roboto"/>
              <a:cs typeface="Roboto"/>
              <a:sym typeface="Roboto"/>
            </a:endParaRPr>
          </a:p>
          <a:p>
            <a:pPr indent="0" lvl="0" marL="0" rtl="0" algn="ctr">
              <a:spcBef>
                <a:spcPts val="0"/>
              </a:spcBef>
              <a:spcAft>
                <a:spcPts val="0"/>
              </a:spcAft>
              <a:buNone/>
            </a:pPr>
            <a:r>
              <a:rPr lang="en" sz="1300">
                <a:latin typeface="Roboto"/>
                <a:ea typeface="Roboto"/>
                <a:cs typeface="Roboto"/>
                <a:sym typeface="Roboto"/>
              </a:rPr>
              <a:t>thirsty</a:t>
            </a:r>
            <a:endParaRPr sz="1300">
              <a:latin typeface="Roboto"/>
              <a:ea typeface="Roboto"/>
              <a:cs typeface="Roboto"/>
              <a:sym typeface="Roboto"/>
            </a:endParaRPr>
          </a:p>
        </p:txBody>
      </p:sp>
      <p:sp>
        <p:nvSpPr>
          <p:cNvPr id="1350" name="Google Shape;1350;p70"/>
          <p:cNvSpPr txBox="1"/>
          <p:nvPr/>
        </p:nvSpPr>
        <p:spPr>
          <a:xfrm>
            <a:off x="318300" y="328250"/>
            <a:ext cx="8507400" cy="489300"/>
          </a:xfrm>
          <a:prstGeom prst="rect">
            <a:avLst/>
          </a:prstGeom>
          <a:solidFill>
            <a:srgbClr val="435D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solidFill>
                <a:srgbClr val="FFFFFF"/>
              </a:solidFill>
              <a:latin typeface="Fira Sans Extra Condensed Medium"/>
              <a:ea typeface="Fira Sans Extra Condensed Medium"/>
              <a:cs typeface="Fira Sans Extra Condensed Medium"/>
              <a:sym typeface="Fira Sans Extra Condensed Medium"/>
            </a:endParaRPr>
          </a:p>
        </p:txBody>
      </p:sp>
      <p:sp>
        <p:nvSpPr>
          <p:cNvPr id="1351" name="Google Shape;1351;p70"/>
          <p:cNvSpPr txBox="1"/>
          <p:nvPr/>
        </p:nvSpPr>
        <p:spPr>
          <a:xfrm>
            <a:off x="710250" y="371750"/>
            <a:ext cx="7723500" cy="40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6EFE4"/>
                </a:solidFill>
                <a:latin typeface="Fira Sans Extra Condensed Medium"/>
                <a:ea typeface="Fira Sans Extra Condensed Medium"/>
                <a:cs typeface="Fira Sans Extra Condensed Medium"/>
                <a:sym typeface="Fira Sans Extra Condensed Medium"/>
              </a:rPr>
              <a:t>Overall Analysis from EDA</a:t>
            </a:r>
            <a:endParaRPr sz="2500">
              <a:solidFill>
                <a:srgbClr val="F6EFE4"/>
              </a:solidFill>
              <a:latin typeface="Fira Sans Extra Condensed Medium"/>
              <a:ea typeface="Fira Sans Extra Condensed Medium"/>
              <a:cs typeface="Fira Sans Extra Condensed Medium"/>
              <a:sym typeface="Fira Sans Extra Condensed Medium"/>
            </a:endParaRPr>
          </a:p>
        </p:txBody>
      </p:sp>
      <p:sp>
        <p:nvSpPr>
          <p:cNvPr id="1352" name="Google Shape;1352;p70"/>
          <p:cNvSpPr/>
          <p:nvPr/>
        </p:nvSpPr>
        <p:spPr>
          <a:xfrm>
            <a:off x="5283989" y="1518398"/>
            <a:ext cx="628130" cy="628130"/>
          </a:xfrm>
          <a:custGeom>
            <a:rect b="b" l="l" r="r" t="t"/>
            <a:pathLst>
              <a:path extrusionOk="0" h="20554" w="20554">
                <a:moveTo>
                  <a:pt x="10261" y="0"/>
                </a:moveTo>
                <a:cubicBezTo>
                  <a:pt x="4592" y="0"/>
                  <a:pt x="0" y="4592"/>
                  <a:pt x="0" y="10261"/>
                </a:cubicBezTo>
                <a:cubicBezTo>
                  <a:pt x="0" y="15930"/>
                  <a:pt x="4592" y="20553"/>
                  <a:pt x="10261" y="20553"/>
                </a:cubicBezTo>
                <a:cubicBezTo>
                  <a:pt x="15962" y="20553"/>
                  <a:pt x="20554" y="15930"/>
                  <a:pt x="20554" y="10261"/>
                </a:cubicBezTo>
                <a:cubicBezTo>
                  <a:pt x="20554" y="4592"/>
                  <a:pt x="15962" y="0"/>
                  <a:pt x="102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70"/>
          <p:cNvSpPr/>
          <p:nvPr/>
        </p:nvSpPr>
        <p:spPr>
          <a:xfrm>
            <a:off x="4423126" y="1518398"/>
            <a:ext cx="628130" cy="628130"/>
          </a:xfrm>
          <a:custGeom>
            <a:rect b="b" l="l" r="r" t="t"/>
            <a:pathLst>
              <a:path extrusionOk="0" h="20554" w="20554">
                <a:moveTo>
                  <a:pt x="10261" y="0"/>
                </a:moveTo>
                <a:cubicBezTo>
                  <a:pt x="4592" y="0"/>
                  <a:pt x="0" y="4592"/>
                  <a:pt x="0" y="10261"/>
                </a:cubicBezTo>
                <a:cubicBezTo>
                  <a:pt x="0" y="15930"/>
                  <a:pt x="4592" y="20553"/>
                  <a:pt x="10261" y="20553"/>
                </a:cubicBezTo>
                <a:cubicBezTo>
                  <a:pt x="15962" y="20553"/>
                  <a:pt x="20554" y="15930"/>
                  <a:pt x="20554" y="10261"/>
                </a:cubicBezTo>
                <a:cubicBezTo>
                  <a:pt x="20554" y="4592"/>
                  <a:pt x="15962" y="0"/>
                  <a:pt x="102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70"/>
          <p:cNvSpPr/>
          <p:nvPr/>
        </p:nvSpPr>
        <p:spPr>
          <a:xfrm>
            <a:off x="7866614" y="2579398"/>
            <a:ext cx="628130" cy="628130"/>
          </a:xfrm>
          <a:custGeom>
            <a:rect b="b" l="l" r="r" t="t"/>
            <a:pathLst>
              <a:path extrusionOk="0" h="20554" w="20554">
                <a:moveTo>
                  <a:pt x="10261" y="0"/>
                </a:moveTo>
                <a:cubicBezTo>
                  <a:pt x="4592" y="0"/>
                  <a:pt x="0" y="4592"/>
                  <a:pt x="0" y="10261"/>
                </a:cubicBezTo>
                <a:cubicBezTo>
                  <a:pt x="0" y="15930"/>
                  <a:pt x="4592" y="20553"/>
                  <a:pt x="10261" y="20553"/>
                </a:cubicBezTo>
                <a:cubicBezTo>
                  <a:pt x="15962" y="20553"/>
                  <a:pt x="20554" y="15930"/>
                  <a:pt x="20554" y="10261"/>
                </a:cubicBezTo>
                <a:cubicBezTo>
                  <a:pt x="20554" y="4592"/>
                  <a:pt x="15962" y="0"/>
                  <a:pt x="102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70"/>
          <p:cNvSpPr/>
          <p:nvPr/>
        </p:nvSpPr>
        <p:spPr>
          <a:xfrm>
            <a:off x="7005751" y="2579398"/>
            <a:ext cx="628130" cy="628130"/>
          </a:xfrm>
          <a:custGeom>
            <a:rect b="b" l="l" r="r" t="t"/>
            <a:pathLst>
              <a:path extrusionOk="0" h="20554" w="20554">
                <a:moveTo>
                  <a:pt x="10261" y="0"/>
                </a:moveTo>
                <a:cubicBezTo>
                  <a:pt x="4592" y="0"/>
                  <a:pt x="0" y="4592"/>
                  <a:pt x="0" y="10261"/>
                </a:cubicBezTo>
                <a:cubicBezTo>
                  <a:pt x="0" y="15930"/>
                  <a:pt x="4592" y="20553"/>
                  <a:pt x="10261" y="20553"/>
                </a:cubicBezTo>
                <a:cubicBezTo>
                  <a:pt x="15962" y="20553"/>
                  <a:pt x="20554" y="15930"/>
                  <a:pt x="20554" y="10261"/>
                </a:cubicBezTo>
                <a:cubicBezTo>
                  <a:pt x="20554" y="4592"/>
                  <a:pt x="15962" y="0"/>
                  <a:pt x="102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70"/>
          <p:cNvSpPr/>
          <p:nvPr/>
        </p:nvSpPr>
        <p:spPr>
          <a:xfrm>
            <a:off x="6144876" y="2579398"/>
            <a:ext cx="628130" cy="628130"/>
          </a:xfrm>
          <a:custGeom>
            <a:rect b="b" l="l" r="r" t="t"/>
            <a:pathLst>
              <a:path extrusionOk="0" h="20554" w="20554">
                <a:moveTo>
                  <a:pt x="10261" y="0"/>
                </a:moveTo>
                <a:cubicBezTo>
                  <a:pt x="4592" y="0"/>
                  <a:pt x="0" y="4592"/>
                  <a:pt x="0" y="10261"/>
                </a:cubicBezTo>
                <a:cubicBezTo>
                  <a:pt x="0" y="15930"/>
                  <a:pt x="4592" y="20553"/>
                  <a:pt x="10261" y="20553"/>
                </a:cubicBezTo>
                <a:cubicBezTo>
                  <a:pt x="15962" y="20553"/>
                  <a:pt x="20554" y="15930"/>
                  <a:pt x="20554" y="10261"/>
                </a:cubicBezTo>
                <a:cubicBezTo>
                  <a:pt x="20554" y="4592"/>
                  <a:pt x="15962" y="0"/>
                  <a:pt x="102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70"/>
          <p:cNvSpPr/>
          <p:nvPr/>
        </p:nvSpPr>
        <p:spPr>
          <a:xfrm>
            <a:off x="5283989" y="2579398"/>
            <a:ext cx="628130" cy="628130"/>
          </a:xfrm>
          <a:custGeom>
            <a:rect b="b" l="l" r="r" t="t"/>
            <a:pathLst>
              <a:path extrusionOk="0" h="20554" w="20554">
                <a:moveTo>
                  <a:pt x="10261" y="0"/>
                </a:moveTo>
                <a:cubicBezTo>
                  <a:pt x="4592" y="0"/>
                  <a:pt x="0" y="4592"/>
                  <a:pt x="0" y="10261"/>
                </a:cubicBezTo>
                <a:cubicBezTo>
                  <a:pt x="0" y="15930"/>
                  <a:pt x="4592" y="20553"/>
                  <a:pt x="10261" y="20553"/>
                </a:cubicBezTo>
                <a:cubicBezTo>
                  <a:pt x="15962" y="20553"/>
                  <a:pt x="20554" y="15930"/>
                  <a:pt x="20554" y="10261"/>
                </a:cubicBezTo>
                <a:cubicBezTo>
                  <a:pt x="20554" y="4592"/>
                  <a:pt x="15962" y="0"/>
                  <a:pt x="102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70"/>
          <p:cNvSpPr/>
          <p:nvPr/>
        </p:nvSpPr>
        <p:spPr>
          <a:xfrm>
            <a:off x="4423126" y="2579398"/>
            <a:ext cx="628130" cy="628130"/>
          </a:xfrm>
          <a:custGeom>
            <a:rect b="b" l="l" r="r" t="t"/>
            <a:pathLst>
              <a:path extrusionOk="0" h="20554" w="20554">
                <a:moveTo>
                  <a:pt x="10261" y="0"/>
                </a:moveTo>
                <a:cubicBezTo>
                  <a:pt x="4592" y="0"/>
                  <a:pt x="0" y="4592"/>
                  <a:pt x="0" y="10261"/>
                </a:cubicBezTo>
                <a:cubicBezTo>
                  <a:pt x="0" y="15930"/>
                  <a:pt x="4592" y="20553"/>
                  <a:pt x="10261" y="20553"/>
                </a:cubicBezTo>
                <a:cubicBezTo>
                  <a:pt x="15962" y="20553"/>
                  <a:pt x="20554" y="15930"/>
                  <a:pt x="20554" y="10261"/>
                </a:cubicBezTo>
                <a:cubicBezTo>
                  <a:pt x="20554" y="4592"/>
                  <a:pt x="15962" y="0"/>
                  <a:pt x="102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9" name="Google Shape;1359;p70"/>
          <p:cNvPicPr preferRelativeResize="0"/>
          <p:nvPr/>
        </p:nvPicPr>
        <p:blipFill rotWithShape="1">
          <a:blip r:embed="rId3">
            <a:alphaModFix/>
          </a:blip>
          <a:srcRect b="0" l="12867" r="-1850" t="4361"/>
          <a:stretch/>
        </p:blipFill>
        <p:spPr>
          <a:xfrm>
            <a:off x="457200" y="3792800"/>
            <a:ext cx="8422251" cy="1229350"/>
          </a:xfrm>
          <a:prstGeom prst="rect">
            <a:avLst/>
          </a:prstGeom>
          <a:noFill/>
          <a:ln>
            <a:noFill/>
          </a:ln>
        </p:spPr>
      </p:pic>
      <p:pic>
        <p:nvPicPr>
          <p:cNvPr id="1360" name="Google Shape;1360;p70"/>
          <p:cNvPicPr preferRelativeResize="0"/>
          <p:nvPr/>
        </p:nvPicPr>
        <p:blipFill>
          <a:blip r:embed="rId4">
            <a:alphaModFix/>
          </a:blip>
          <a:stretch>
            <a:fillRect/>
          </a:stretch>
        </p:blipFill>
        <p:spPr>
          <a:xfrm>
            <a:off x="7923476" y="2695850"/>
            <a:ext cx="459275" cy="459275"/>
          </a:xfrm>
          <a:prstGeom prst="rect">
            <a:avLst/>
          </a:prstGeom>
          <a:noFill/>
          <a:ln>
            <a:noFill/>
          </a:ln>
        </p:spPr>
      </p:pic>
      <p:pic>
        <p:nvPicPr>
          <p:cNvPr id="1361" name="Google Shape;1361;p70"/>
          <p:cNvPicPr preferRelativeResize="0"/>
          <p:nvPr/>
        </p:nvPicPr>
        <p:blipFill>
          <a:blip r:embed="rId5">
            <a:alphaModFix/>
          </a:blip>
          <a:stretch>
            <a:fillRect/>
          </a:stretch>
        </p:blipFill>
        <p:spPr>
          <a:xfrm>
            <a:off x="7960675" y="1612450"/>
            <a:ext cx="440025" cy="440025"/>
          </a:xfrm>
          <a:prstGeom prst="rect">
            <a:avLst/>
          </a:prstGeom>
          <a:noFill/>
          <a:ln>
            <a:noFill/>
          </a:ln>
        </p:spPr>
      </p:pic>
      <p:pic>
        <p:nvPicPr>
          <p:cNvPr id="1362" name="Google Shape;1362;p70"/>
          <p:cNvPicPr preferRelativeResize="0"/>
          <p:nvPr/>
        </p:nvPicPr>
        <p:blipFill>
          <a:blip r:embed="rId6">
            <a:alphaModFix/>
          </a:blip>
          <a:stretch>
            <a:fillRect/>
          </a:stretch>
        </p:blipFill>
        <p:spPr>
          <a:xfrm>
            <a:off x="7095462" y="1608113"/>
            <a:ext cx="448700" cy="448700"/>
          </a:xfrm>
          <a:prstGeom prst="rect">
            <a:avLst/>
          </a:prstGeom>
          <a:noFill/>
          <a:ln>
            <a:noFill/>
          </a:ln>
        </p:spPr>
      </p:pic>
      <p:pic>
        <p:nvPicPr>
          <p:cNvPr id="1363" name="Google Shape;1363;p70"/>
          <p:cNvPicPr preferRelativeResize="0"/>
          <p:nvPr/>
        </p:nvPicPr>
        <p:blipFill>
          <a:blip r:embed="rId7">
            <a:alphaModFix/>
          </a:blip>
          <a:stretch>
            <a:fillRect/>
          </a:stretch>
        </p:blipFill>
        <p:spPr>
          <a:xfrm>
            <a:off x="7093213" y="2666850"/>
            <a:ext cx="453200" cy="453200"/>
          </a:xfrm>
          <a:prstGeom prst="rect">
            <a:avLst/>
          </a:prstGeom>
          <a:noFill/>
          <a:ln>
            <a:noFill/>
          </a:ln>
        </p:spPr>
      </p:pic>
      <p:pic>
        <p:nvPicPr>
          <p:cNvPr id="1364" name="Google Shape;1364;p70"/>
          <p:cNvPicPr preferRelativeResize="0"/>
          <p:nvPr/>
        </p:nvPicPr>
        <p:blipFill>
          <a:blip r:embed="rId8">
            <a:alphaModFix/>
          </a:blip>
          <a:stretch>
            <a:fillRect/>
          </a:stretch>
        </p:blipFill>
        <p:spPr>
          <a:xfrm>
            <a:off x="6242324" y="1615863"/>
            <a:ext cx="433225" cy="433225"/>
          </a:xfrm>
          <a:prstGeom prst="rect">
            <a:avLst/>
          </a:prstGeom>
          <a:noFill/>
          <a:ln>
            <a:noFill/>
          </a:ln>
        </p:spPr>
      </p:pic>
      <p:pic>
        <p:nvPicPr>
          <p:cNvPr id="1365" name="Google Shape;1365;p70"/>
          <p:cNvPicPr preferRelativeResize="0"/>
          <p:nvPr/>
        </p:nvPicPr>
        <p:blipFill>
          <a:blip r:embed="rId9">
            <a:alphaModFix/>
          </a:blip>
          <a:stretch>
            <a:fillRect/>
          </a:stretch>
        </p:blipFill>
        <p:spPr>
          <a:xfrm>
            <a:off x="6256675" y="2691213"/>
            <a:ext cx="404500" cy="404500"/>
          </a:xfrm>
          <a:prstGeom prst="rect">
            <a:avLst/>
          </a:prstGeom>
          <a:noFill/>
          <a:ln>
            <a:noFill/>
          </a:ln>
        </p:spPr>
      </p:pic>
      <p:pic>
        <p:nvPicPr>
          <p:cNvPr id="1366" name="Google Shape;1366;p70"/>
          <p:cNvPicPr preferRelativeResize="0"/>
          <p:nvPr/>
        </p:nvPicPr>
        <p:blipFill>
          <a:blip r:embed="rId10">
            <a:alphaModFix/>
          </a:blip>
          <a:stretch>
            <a:fillRect/>
          </a:stretch>
        </p:blipFill>
        <p:spPr>
          <a:xfrm>
            <a:off x="5370837" y="2666238"/>
            <a:ext cx="454450" cy="454450"/>
          </a:xfrm>
          <a:prstGeom prst="rect">
            <a:avLst/>
          </a:prstGeom>
          <a:noFill/>
          <a:ln>
            <a:noFill/>
          </a:ln>
        </p:spPr>
      </p:pic>
      <p:pic>
        <p:nvPicPr>
          <p:cNvPr id="1367" name="Google Shape;1367;p70"/>
          <p:cNvPicPr preferRelativeResize="0"/>
          <p:nvPr/>
        </p:nvPicPr>
        <p:blipFill>
          <a:blip r:embed="rId11">
            <a:alphaModFix/>
          </a:blip>
          <a:stretch>
            <a:fillRect/>
          </a:stretch>
        </p:blipFill>
        <p:spPr>
          <a:xfrm>
            <a:off x="5379787" y="1614225"/>
            <a:ext cx="436550" cy="436500"/>
          </a:xfrm>
          <a:prstGeom prst="rect">
            <a:avLst/>
          </a:prstGeom>
          <a:noFill/>
          <a:ln>
            <a:noFill/>
          </a:ln>
        </p:spPr>
      </p:pic>
      <p:pic>
        <p:nvPicPr>
          <p:cNvPr id="1368" name="Google Shape;1368;p70"/>
          <p:cNvPicPr preferRelativeResize="0"/>
          <p:nvPr/>
        </p:nvPicPr>
        <p:blipFill>
          <a:blip r:embed="rId12">
            <a:alphaModFix/>
          </a:blip>
          <a:stretch>
            <a:fillRect/>
          </a:stretch>
        </p:blipFill>
        <p:spPr>
          <a:xfrm>
            <a:off x="4525975" y="2671101"/>
            <a:ext cx="444725" cy="444725"/>
          </a:xfrm>
          <a:prstGeom prst="rect">
            <a:avLst/>
          </a:prstGeom>
          <a:noFill/>
          <a:ln>
            <a:noFill/>
          </a:ln>
        </p:spPr>
      </p:pic>
      <p:pic>
        <p:nvPicPr>
          <p:cNvPr id="1369" name="Google Shape;1369;p70"/>
          <p:cNvPicPr preferRelativeResize="0"/>
          <p:nvPr/>
        </p:nvPicPr>
        <p:blipFill>
          <a:blip r:embed="rId13">
            <a:alphaModFix/>
          </a:blip>
          <a:stretch>
            <a:fillRect/>
          </a:stretch>
        </p:blipFill>
        <p:spPr>
          <a:xfrm>
            <a:off x="4559514" y="1639164"/>
            <a:ext cx="386600" cy="386600"/>
          </a:xfrm>
          <a:prstGeom prst="rect">
            <a:avLst/>
          </a:prstGeom>
          <a:noFill/>
          <a:ln>
            <a:noFill/>
          </a:ln>
        </p:spPr>
      </p:pic>
      <p:sp>
        <p:nvSpPr>
          <p:cNvPr id="1370" name="Google Shape;1370;p70"/>
          <p:cNvSpPr txBox="1"/>
          <p:nvPr/>
        </p:nvSpPr>
        <p:spPr>
          <a:xfrm>
            <a:off x="6783793" y="3341639"/>
            <a:ext cx="1089900" cy="32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6EFE4"/>
                </a:solidFill>
                <a:latin typeface="Roboto"/>
                <a:ea typeface="Roboto"/>
                <a:cs typeface="Roboto"/>
                <a:sym typeface="Roboto"/>
              </a:rPr>
              <a:t>Income</a:t>
            </a:r>
            <a:endParaRPr b="1" sz="1000">
              <a:solidFill>
                <a:srgbClr val="F6EFE4"/>
              </a:solidFill>
              <a:latin typeface="Roboto"/>
              <a:ea typeface="Roboto"/>
              <a:cs typeface="Roboto"/>
              <a:sym typeface="Roboto"/>
            </a:endParaRPr>
          </a:p>
        </p:txBody>
      </p:sp>
      <p:sp>
        <p:nvSpPr>
          <p:cNvPr id="1371" name="Google Shape;1371;p70"/>
          <p:cNvSpPr txBox="1"/>
          <p:nvPr/>
        </p:nvSpPr>
        <p:spPr>
          <a:xfrm>
            <a:off x="5926042" y="2216925"/>
            <a:ext cx="1089900" cy="32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6EFE4"/>
                </a:solidFill>
                <a:latin typeface="Roboto"/>
                <a:ea typeface="Roboto"/>
                <a:cs typeface="Roboto"/>
                <a:sym typeface="Roboto"/>
              </a:rPr>
              <a:t>Age</a:t>
            </a:r>
            <a:endParaRPr b="1" sz="1000">
              <a:solidFill>
                <a:srgbClr val="F6EFE4"/>
              </a:solidFill>
              <a:latin typeface="Roboto"/>
              <a:ea typeface="Roboto"/>
              <a:cs typeface="Roboto"/>
              <a:sym typeface="Roboto"/>
            </a:endParaRPr>
          </a:p>
        </p:txBody>
      </p:sp>
      <p:sp>
        <p:nvSpPr>
          <p:cNvPr id="1372" name="Google Shape;1372;p70"/>
          <p:cNvSpPr txBox="1"/>
          <p:nvPr/>
        </p:nvSpPr>
        <p:spPr>
          <a:xfrm>
            <a:off x="6783793" y="2216925"/>
            <a:ext cx="1089900" cy="32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6EFE4"/>
                </a:solidFill>
                <a:latin typeface="Roboto"/>
                <a:ea typeface="Roboto"/>
                <a:cs typeface="Roboto"/>
                <a:sym typeface="Roboto"/>
              </a:rPr>
              <a:t>BMI</a:t>
            </a:r>
            <a:endParaRPr b="1" sz="1000">
              <a:solidFill>
                <a:srgbClr val="F6EFE4"/>
              </a:solidFill>
              <a:latin typeface="Roboto"/>
              <a:ea typeface="Roboto"/>
              <a:cs typeface="Roboto"/>
              <a:sym typeface="Roboto"/>
            </a:endParaRPr>
          </a:p>
        </p:txBody>
      </p:sp>
      <p:sp>
        <p:nvSpPr>
          <p:cNvPr id="1373" name="Google Shape;1373;p70"/>
          <p:cNvSpPr txBox="1"/>
          <p:nvPr/>
        </p:nvSpPr>
        <p:spPr>
          <a:xfrm>
            <a:off x="5926042" y="3341627"/>
            <a:ext cx="1089900" cy="32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6EFE4"/>
                </a:solidFill>
                <a:latin typeface="Roboto"/>
                <a:ea typeface="Roboto"/>
                <a:cs typeface="Roboto"/>
                <a:sym typeface="Roboto"/>
              </a:rPr>
              <a:t>Physical Activity</a:t>
            </a:r>
            <a:endParaRPr b="1" sz="1000">
              <a:solidFill>
                <a:srgbClr val="F6EFE4"/>
              </a:solidFill>
              <a:latin typeface="Roboto"/>
              <a:ea typeface="Roboto"/>
              <a:cs typeface="Roboto"/>
              <a:sym typeface="Roboto"/>
            </a:endParaRPr>
          </a:p>
        </p:txBody>
      </p:sp>
      <p:sp>
        <p:nvSpPr>
          <p:cNvPr id="1374" name="Google Shape;1374;p70"/>
          <p:cNvSpPr txBox="1"/>
          <p:nvPr/>
        </p:nvSpPr>
        <p:spPr>
          <a:xfrm>
            <a:off x="5045387" y="3270549"/>
            <a:ext cx="1089900" cy="47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6EFE4"/>
                </a:solidFill>
                <a:latin typeface="Roboto"/>
                <a:ea typeface="Roboto"/>
                <a:cs typeface="Roboto"/>
                <a:sym typeface="Roboto"/>
              </a:rPr>
              <a:t>Difficulty Walking</a:t>
            </a:r>
            <a:endParaRPr b="1" sz="1000">
              <a:solidFill>
                <a:srgbClr val="F6EFE4"/>
              </a:solidFill>
              <a:latin typeface="Roboto"/>
              <a:ea typeface="Roboto"/>
              <a:cs typeface="Roboto"/>
              <a:sym typeface="Roboto"/>
            </a:endParaRPr>
          </a:p>
        </p:txBody>
      </p:sp>
      <p:sp>
        <p:nvSpPr>
          <p:cNvPr id="1375" name="Google Shape;1375;p70"/>
          <p:cNvSpPr txBox="1"/>
          <p:nvPr/>
        </p:nvSpPr>
        <p:spPr>
          <a:xfrm>
            <a:off x="4184125" y="3341639"/>
            <a:ext cx="1089900" cy="32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6EFE4"/>
                </a:solidFill>
                <a:latin typeface="Roboto"/>
                <a:ea typeface="Roboto"/>
                <a:cs typeface="Roboto"/>
                <a:sym typeface="Roboto"/>
              </a:rPr>
              <a:t>High Blood Pressure</a:t>
            </a:r>
            <a:endParaRPr b="1" sz="1000">
              <a:solidFill>
                <a:srgbClr val="F6EFE4"/>
              </a:solidFill>
              <a:latin typeface="Roboto"/>
              <a:ea typeface="Roboto"/>
              <a:cs typeface="Roboto"/>
              <a:sym typeface="Roboto"/>
            </a:endParaRPr>
          </a:p>
        </p:txBody>
      </p:sp>
      <p:sp>
        <p:nvSpPr>
          <p:cNvPr id="1376" name="Google Shape;1376;p70"/>
          <p:cNvSpPr txBox="1"/>
          <p:nvPr/>
        </p:nvSpPr>
        <p:spPr>
          <a:xfrm>
            <a:off x="5045387" y="2216925"/>
            <a:ext cx="1089900" cy="32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6EFE4"/>
                </a:solidFill>
                <a:latin typeface="Roboto"/>
                <a:ea typeface="Roboto"/>
                <a:cs typeface="Roboto"/>
                <a:sym typeface="Roboto"/>
              </a:rPr>
              <a:t>Heart Disease</a:t>
            </a:r>
            <a:endParaRPr b="1" sz="1000">
              <a:solidFill>
                <a:srgbClr val="F6EFE4"/>
              </a:solidFill>
              <a:latin typeface="Roboto"/>
              <a:ea typeface="Roboto"/>
              <a:cs typeface="Roboto"/>
              <a:sym typeface="Roboto"/>
            </a:endParaRPr>
          </a:p>
        </p:txBody>
      </p:sp>
      <p:sp>
        <p:nvSpPr>
          <p:cNvPr id="1377" name="Google Shape;1377;p70"/>
          <p:cNvSpPr txBox="1"/>
          <p:nvPr/>
        </p:nvSpPr>
        <p:spPr>
          <a:xfrm>
            <a:off x="4184125" y="2216925"/>
            <a:ext cx="1089900" cy="32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6EFE4"/>
                </a:solidFill>
                <a:latin typeface="Roboto"/>
                <a:ea typeface="Roboto"/>
                <a:cs typeface="Roboto"/>
                <a:sym typeface="Roboto"/>
              </a:rPr>
              <a:t>High Cholesterol</a:t>
            </a:r>
            <a:endParaRPr b="1" sz="1000">
              <a:solidFill>
                <a:srgbClr val="F6EFE4"/>
              </a:solidFill>
              <a:latin typeface="Roboto"/>
              <a:ea typeface="Roboto"/>
              <a:cs typeface="Roboto"/>
              <a:sym typeface="Roboto"/>
            </a:endParaRPr>
          </a:p>
        </p:txBody>
      </p:sp>
      <p:sp>
        <p:nvSpPr>
          <p:cNvPr id="1378" name="Google Shape;1378;p70"/>
          <p:cNvSpPr txBox="1"/>
          <p:nvPr/>
        </p:nvSpPr>
        <p:spPr>
          <a:xfrm>
            <a:off x="7650249" y="3341639"/>
            <a:ext cx="1089900" cy="32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6EFE4"/>
                </a:solidFill>
                <a:latin typeface="Roboto"/>
                <a:ea typeface="Roboto"/>
                <a:cs typeface="Roboto"/>
                <a:sym typeface="Roboto"/>
              </a:rPr>
              <a:t>Physical Health</a:t>
            </a:r>
            <a:endParaRPr b="1" sz="1000">
              <a:solidFill>
                <a:srgbClr val="F6EFE4"/>
              </a:solidFill>
              <a:latin typeface="Roboto"/>
              <a:ea typeface="Roboto"/>
              <a:cs typeface="Roboto"/>
              <a:sym typeface="Roboto"/>
            </a:endParaRPr>
          </a:p>
        </p:txBody>
      </p:sp>
      <p:sp>
        <p:nvSpPr>
          <p:cNvPr id="1379" name="Google Shape;1379;p70"/>
          <p:cNvSpPr txBox="1"/>
          <p:nvPr/>
        </p:nvSpPr>
        <p:spPr>
          <a:xfrm>
            <a:off x="7650249" y="2216925"/>
            <a:ext cx="1089900" cy="32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6EFE4"/>
                </a:solidFill>
                <a:latin typeface="Roboto"/>
                <a:ea typeface="Roboto"/>
                <a:cs typeface="Roboto"/>
                <a:sym typeface="Roboto"/>
              </a:rPr>
              <a:t>General Health</a:t>
            </a:r>
            <a:endParaRPr b="1" sz="1000">
              <a:solidFill>
                <a:srgbClr val="F6EFE4"/>
              </a:solidFill>
              <a:latin typeface="Roboto"/>
              <a:ea typeface="Roboto"/>
              <a:cs typeface="Roboto"/>
              <a:sym typeface="Roboto"/>
            </a:endParaRPr>
          </a:p>
        </p:txBody>
      </p:sp>
      <p:grpSp>
        <p:nvGrpSpPr>
          <p:cNvPr id="1380" name="Google Shape;1380;p70"/>
          <p:cNvGrpSpPr/>
          <p:nvPr/>
        </p:nvGrpSpPr>
        <p:grpSpPr>
          <a:xfrm>
            <a:off x="705760" y="2562274"/>
            <a:ext cx="1156973" cy="19023"/>
            <a:chOff x="2190160" y="1840049"/>
            <a:chExt cx="1156973" cy="19023"/>
          </a:xfrm>
        </p:grpSpPr>
        <p:sp>
          <p:nvSpPr>
            <p:cNvPr id="1381" name="Google Shape;1381;p70"/>
            <p:cNvSpPr/>
            <p:nvPr/>
          </p:nvSpPr>
          <p:spPr>
            <a:xfrm>
              <a:off x="2190160" y="1840049"/>
              <a:ext cx="25017" cy="19023"/>
            </a:xfrm>
            <a:custGeom>
              <a:rect b="b" l="l" r="r" t="t"/>
              <a:pathLst>
                <a:path extrusionOk="0" h="603" w="793">
                  <a:moveTo>
                    <a:pt x="286" y="1"/>
                  </a:moveTo>
                  <a:cubicBezTo>
                    <a:pt x="127" y="1"/>
                    <a:pt x="1" y="128"/>
                    <a:pt x="1" y="286"/>
                  </a:cubicBezTo>
                  <a:cubicBezTo>
                    <a:pt x="1" y="444"/>
                    <a:pt x="127" y="603"/>
                    <a:pt x="286" y="603"/>
                  </a:cubicBezTo>
                  <a:lnTo>
                    <a:pt x="476" y="603"/>
                  </a:lnTo>
                  <a:cubicBezTo>
                    <a:pt x="634" y="603"/>
                    <a:pt x="792" y="444"/>
                    <a:pt x="792" y="286"/>
                  </a:cubicBezTo>
                  <a:cubicBezTo>
                    <a:pt x="792" y="128"/>
                    <a:pt x="634" y="1"/>
                    <a:pt x="476" y="1"/>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70"/>
            <p:cNvSpPr/>
            <p:nvPr/>
          </p:nvSpPr>
          <p:spPr>
            <a:xfrm>
              <a:off x="2271079" y="1840049"/>
              <a:ext cx="995134" cy="19023"/>
            </a:xfrm>
            <a:custGeom>
              <a:rect b="b" l="l" r="r" t="t"/>
              <a:pathLst>
                <a:path extrusionOk="0" h="603" w="31544">
                  <a:moveTo>
                    <a:pt x="286" y="1"/>
                  </a:moveTo>
                  <a:cubicBezTo>
                    <a:pt x="128" y="1"/>
                    <a:pt x="1" y="128"/>
                    <a:pt x="1" y="286"/>
                  </a:cubicBezTo>
                  <a:cubicBezTo>
                    <a:pt x="1" y="444"/>
                    <a:pt x="128" y="603"/>
                    <a:pt x="286" y="603"/>
                  </a:cubicBezTo>
                  <a:lnTo>
                    <a:pt x="698" y="603"/>
                  </a:lnTo>
                  <a:cubicBezTo>
                    <a:pt x="856" y="603"/>
                    <a:pt x="983" y="444"/>
                    <a:pt x="983" y="286"/>
                  </a:cubicBezTo>
                  <a:cubicBezTo>
                    <a:pt x="983" y="128"/>
                    <a:pt x="856" y="1"/>
                    <a:pt x="698" y="1"/>
                  </a:cubicBezTo>
                  <a:close/>
                  <a:moveTo>
                    <a:pt x="3073" y="1"/>
                  </a:moveTo>
                  <a:cubicBezTo>
                    <a:pt x="2915" y="1"/>
                    <a:pt x="2788" y="128"/>
                    <a:pt x="2788" y="286"/>
                  </a:cubicBezTo>
                  <a:cubicBezTo>
                    <a:pt x="2788" y="444"/>
                    <a:pt x="2915" y="603"/>
                    <a:pt x="3073" y="603"/>
                  </a:cubicBezTo>
                  <a:lnTo>
                    <a:pt x="3485" y="603"/>
                  </a:lnTo>
                  <a:cubicBezTo>
                    <a:pt x="3643" y="603"/>
                    <a:pt x="3770" y="444"/>
                    <a:pt x="3770" y="286"/>
                  </a:cubicBezTo>
                  <a:cubicBezTo>
                    <a:pt x="3770" y="128"/>
                    <a:pt x="3643" y="1"/>
                    <a:pt x="3485" y="1"/>
                  </a:cubicBezTo>
                  <a:close/>
                  <a:moveTo>
                    <a:pt x="5860" y="1"/>
                  </a:moveTo>
                  <a:cubicBezTo>
                    <a:pt x="5701" y="1"/>
                    <a:pt x="5543" y="128"/>
                    <a:pt x="5543" y="286"/>
                  </a:cubicBezTo>
                  <a:cubicBezTo>
                    <a:pt x="5543" y="444"/>
                    <a:pt x="5701" y="603"/>
                    <a:pt x="5860" y="603"/>
                  </a:cubicBezTo>
                  <a:lnTo>
                    <a:pt x="6240" y="603"/>
                  </a:lnTo>
                  <a:cubicBezTo>
                    <a:pt x="6430" y="603"/>
                    <a:pt x="6556" y="444"/>
                    <a:pt x="6556" y="286"/>
                  </a:cubicBezTo>
                  <a:cubicBezTo>
                    <a:pt x="6556" y="128"/>
                    <a:pt x="6398" y="1"/>
                    <a:pt x="6240" y="1"/>
                  </a:cubicBezTo>
                  <a:close/>
                  <a:moveTo>
                    <a:pt x="8647" y="1"/>
                  </a:moveTo>
                  <a:cubicBezTo>
                    <a:pt x="8457" y="1"/>
                    <a:pt x="8330" y="128"/>
                    <a:pt x="8330" y="286"/>
                  </a:cubicBezTo>
                  <a:cubicBezTo>
                    <a:pt x="8330" y="444"/>
                    <a:pt x="8457" y="603"/>
                    <a:pt x="8647" y="603"/>
                  </a:cubicBezTo>
                  <a:lnTo>
                    <a:pt x="9027" y="603"/>
                  </a:lnTo>
                  <a:cubicBezTo>
                    <a:pt x="9185" y="603"/>
                    <a:pt x="9312" y="444"/>
                    <a:pt x="9312" y="286"/>
                  </a:cubicBezTo>
                  <a:cubicBezTo>
                    <a:pt x="9312" y="128"/>
                    <a:pt x="9185" y="1"/>
                    <a:pt x="9027" y="1"/>
                  </a:cubicBezTo>
                  <a:close/>
                  <a:moveTo>
                    <a:pt x="11402" y="1"/>
                  </a:moveTo>
                  <a:cubicBezTo>
                    <a:pt x="11243" y="1"/>
                    <a:pt x="11117" y="128"/>
                    <a:pt x="11117" y="286"/>
                  </a:cubicBezTo>
                  <a:cubicBezTo>
                    <a:pt x="11117" y="444"/>
                    <a:pt x="11243" y="603"/>
                    <a:pt x="11402" y="603"/>
                  </a:cubicBezTo>
                  <a:lnTo>
                    <a:pt x="11814" y="603"/>
                  </a:lnTo>
                  <a:cubicBezTo>
                    <a:pt x="11972" y="603"/>
                    <a:pt x="12099" y="444"/>
                    <a:pt x="12099" y="286"/>
                  </a:cubicBezTo>
                  <a:cubicBezTo>
                    <a:pt x="12099" y="128"/>
                    <a:pt x="11972" y="1"/>
                    <a:pt x="11814" y="1"/>
                  </a:cubicBezTo>
                  <a:close/>
                  <a:moveTo>
                    <a:pt x="14189" y="1"/>
                  </a:moveTo>
                  <a:cubicBezTo>
                    <a:pt x="14030" y="1"/>
                    <a:pt x="13904" y="128"/>
                    <a:pt x="13904" y="286"/>
                  </a:cubicBezTo>
                  <a:cubicBezTo>
                    <a:pt x="13904" y="444"/>
                    <a:pt x="14030" y="603"/>
                    <a:pt x="14189" y="603"/>
                  </a:cubicBezTo>
                  <a:lnTo>
                    <a:pt x="14569" y="603"/>
                  </a:lnTo>
                  <a:cubicBezTo>
                    <a:pt x="14759" y="603"/>
                    <a:pt x="14885" y="444"/>
                    <a:pt x="14885" y="286"/>
                  </a:cubicBezTo>
                  <a:cubicBezTo>
                    <a:pt x="14885" y="128"/>
                    <a:pt x="14759" y="1"/>
                    <a:pt x="14569" y="1"/>
                  </a:cubicBezTo>
                  <a:close/>
                  <a:moveTo>
                    <a:pt x="16976" y="1"/>
                  </a:moveTo>
                  <a:cubicBezTo>
                    <a:pt x="16786" y="1"/>
                    <a:pt x="16659" y="128"/>
                    <a:pt x="16659" y="286"/>
                  </a:cubicBezTo>
                  <a:cubicBezTo>
                    <a:pt x="16659" y="444"/>
                    <a:pt x="16786" y="603"/>
                    <a:pt x="16976" y="603"/>
                  </a:cubicBezTo>
                  <a:lnTo>
                    <a:pt x="17356" y="603"/>
                  </a:lnTo>
                  <a:cubicBezTo>
                    <a:pt x="17514" y="603"/>
                    <a:pt x="17641" y="444"/>
                    <a:pt x="17641" y="286"/>
                  </a:cubicBezTo>
                  <a:cubicBezTo>
                    <a:pt x="17641" y="128"/>
                    <a:pt x="17514" y="1"/>
                    <a:pt x="17356" y="1"/>
                  </a:cubicBezTo>
                  <a:close/>
                  <a:moveTo>
                    <a:pt x="19731" y="1"/>
                  </a:moveTo>
                  <a:cubicBezTo>
                    <a:pt x="19572" y="1"/>
                    <a:pt x="19446" y="128"/>
                    <a:pt x="19446" y="286"/>
                  </a:cubicBezTo>
                  <a:cubicBezTo>
                    <a:pt x="19446" y="444"/>
                    <a:pt x="19572" y="603"/>
                    <a:pt x="19731" y="603"/>
                  </a:cubicBezTo>
                  <a:lnTo>
                    <a:pt x="20142" y="603"/>
                  </a:lnTo>
                  <a:cubicBezTo>
                    <a:pt x="20301" y="603"/>
                    <a:pt x="20427" y="444"/>
                    <a:pt x="20427" y="286"/>
                  </a:cubicBezTo>
                  <a:cubicBezTo>
                    <a:pt x="20427" y="128"/>
                    <a:pt x="20301" y="1"/>
                    <a:pt x="20142" y="1"/>
                  </a:cubicBezTo>
                  <a:close/>
                  <a:moveTo>
                    <a:pt x="22518" y="1"/>
                  </a:moveTo>
                  <a:cubicBezTo>
                    <a:pt x="22359" y="1"/>
                    <a:pt x="22233" y="128"/>
                    <a:pt x="22233" y="286"/>
                  </a:cubicBezTo>
                  <a:cubicBezTo>
                    <a:pt x="22233" y="444"/>
                    <a:pt x="22359" y="603"/>
                    <a:pt x="22518" y="603"/>
                  </a:cubicBezTo>
                  <a:lnTo>
                    <a:pt x="22898" y="603"/>
                  </a:lnTo>
                  <a:cubicBezTo>
                    <a:pt x="23088" y="603"/>
                    <a:pt x="23214" y="444"/>
                    <a:pt x="23214" y="286"/>
                  </a:cubicBezTo>
                  <a:cubicBezTo>
                    <a:pt x="23214" y="128"/>
                    <a:pt x="23088" y="1"/>
                    <a:pt x="22898" y="1"/>
                  </a:cubicBezTo>
                  <a:close/>
                  <a:moveTo>
                    <a:pt x="25305" y="1"/>
                  </a:moveTo>
                  <a:cubicBezTo>
                    <a:pt x="25146" y="1"/>
                    <a:pt x="24988" y="128"/>
                    <a:pt x="24988" y="286"/>
                  </a:cubicBezTo>
                  <a:cubicBezTo>
                    <a:pt x="24988" y="444"/>
                    <a:pt x="25146" y="603"/>
                    <a:pt x="25305" y="603"/>
                  </a:cubicBezTo>
                  <a:lnTo>
                    <a:pt x="25685" y="603"/>
                  </a:lnTo>
                  <a:cubicBezTo>
                    <a:pt x="25843" y="603"/>
                    <a:pt x="26001" y="444"/>
                    <a:pt x="26001" y="286"/>
                  </a:cubicBezTo>
                  <a:cubicBezTo>
                    <a:pt x="26001" y="128"/>
                    <a:pt x="25843" y="1"/>
                    <a:pt x="25685" y="1"/>
                  </a:cubicBezTo>
                  <a:close/>
                  <a:moveTo>
                    <a:pt x="28060" y="1"/>
                  </a:moveTo>
                  <a:cubicBezTo>
                    <a:pt x="27901" y="1"/>
                    <a:pt x="27775" y="128"/>
                    <a:pt x="27775" y="286"/>
                  </a:cubicBezTo>
                  <a:cubicBezTo>
                    <a:pt x="27775" y="444"/>
                    <a:pt x="27901" y="603"/>
                    <a:pt x="28060" y="603"/>
                  </a:cubicBezTo>
                  <a:lnTo>
                    <a:pt x="28471" y="603"/>
                  </a:lnTo>
                  <a:cubicBezTo>
                    <a:pt x="28630" y="603"/>
                    <a:pt x="28756" y="444"/>
                    <a:pt x="28756" y="286"/>
                  </a:cubicBezTo>
                  <a:cubicBezTo>
                    <a:pt x="28756" y="128"/>
                    <a:pt x="28630" y="1"/>
                    <a:pt x="28471" y="1"/>
                  </a:cubicBezTo>
                  <a:close/>
                  <a:moveTo>
                    <a:pt x="30847" y="1"/>
                  </a:moveTo>
                  <a:cubicBezTo>
                    <a:pt x="30688" y="1"/>
                    <a:pt x="30562" y="128"/>
                    <a:pt x="30562" y="286"/>
                  </a:cubicBezTo>
                  <a:cubicBezTo>
                    <a:pt x="30562" y="444"/>
                    <a:pt x="30688" y="603"/>
                    <a:pt x="30847" y="603"/>
                  </a:cubicBezTo>
                  <a:lnTo>
                    <a:pt x="31227" y="603"/>
                  </a:lnTo>
                  <a:cubicBezTo>
                    <a:pt x="31417" y="603"/>
                    <a:pt x="31543" y="444"/>
                    <a:pt x="31543" y="286"/>
                  </a:cubicBezTo>
                  <a:cubicBezTo>
                    <a:pt x="31543" y="128"/>
                    <a:pt x="31417" y="1"/>
                    <a:pt x="31227" y="1"/>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70"/>
            <p:cNvSpPr/>
            <p:nvPr/>
          </p:nvSpPr>
          <p:spPr>
            <a:xfrm>
              <a:off x="3322116" y="1840049"/>
              <a:ext cx="25017" cy="19023"/>
            </a:xfrm>
            <a:custGeom>
              <a:rect b="b" l="l" r="r" t="t"/>
              <a:pathLst>
                <a:path extrusionOk="0" h="603" w="793">
                  <a:moveTo>
                    <a:pt x="317" y="1"/>
                  </a:moveTo>
                  <a:cubicBezTo>
                    <a:pt x="127" y="1"/>
                    <a:pt x="1" y="128"/>
                    <a:pt x="1" y="286"/>
                  </a:cubicBezTo>
                  <a:cubicBezTo>
                    <a:pt x="1" y="444"/>
                    <a:pt x="127" y="603"/>
                    <a:pt x="317" y="603"/>
                  </a:cubicBezTo>
                  <a:lnTo>
                    <a:pt x="508" y="603"/>
                  </a:lnTo>
                  <a:cubicBezTo>
                    <a:pt x="666" y="603"/>
                    <a:pt x="793" y="444"/>
                    <a:pt x="793" y="286"/>
                  </a:cubicBezTo>
                  <a:cubicBezTo>
                    <a:pt x="793" y="128"/>
                    <a:pt x="666" y="1"/>
                    <a:pt x="508" y="1"/>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4" name="Google Shape;1384;p70"/>
          <p:cNvSpPr txBox="1"/>
          <p:nvPr/>
        </p:nvSpPr>
        <p:spPr>
          <a:xfrm>
            <a:off x="601575" y="2256825"/>
            <a:ext cx="2105700" cy="26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Medium"/>
                <a:ea typeface="Fira Sans Medium"/>
                <a:cs typeface="Fira Sans Medium"/>
                <a:sym typeface="Fira Sans Medium"/>
              </a:rPr>
              <a:t>Removing Outliers</a:t>
            </a:r>
            <a:endParaRPr>
              <a:latin typeface="Fira Sans Medium"/>
              <a:ea typeface="Fira Sans Medium"/>
              <a:cs typeface="Fira Sans Medium"/>
              <a:sym typeface="Fira Sans Medium"/>
            </a:endParaRPr>
          </a:p>
        </p:txBody>
      </p:sp>
      <p:sp>
        <p:nvSpPr>
          <p:cNvPr id="1385" name="Google Shape;1385;p70"/>
          <p:cNvSpPr txBox="1"/>
          <p:nvPr/>
        </p:nvSpPr>
        <p:spPr>
          <a:xfrm>
            <a:off x="601575" y="2788050"/>
            <a:ext cx="3237600" cy="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Roboto"/>
                <a:ea typeface="Roboto"/>
                <a:cs typeface="Roboto"/>
                <a:sym typeface="Roboto"/>
              </a:rPr>
              <a:t>Many outliers with</a:t>
            </a:r>
            <a:r>
              <a:rPr b="1" lang="en" sz="1100">
                <a:latin typeface="Roboto"/>
                <a:ea typeface="Roboto"/>
                <a:cs typeface="Roboto"/>
                <a:sym typeface="Roboto"/>
              </a:rPr>
              <a:t> unrealistic </a:t>
            </a:r>
            <a:r>
              <a:rPr lang="en" sz="1100">
                <a:latin typeface="Roboto"/>
                <a:ea typeface="Roboto"/>
                <a:cs typeface="Roboto"/>
                <a:sym typeface="Roboto"/>
              </a:rPr>
              <a:t>BMI values </a:t>
            </a:r>
            <a:endParaRPr sz="1100">
              <a:latin typeface="Roboto"/>
              <a:ea typeface="Roboto"/>
              <a:cs typeface="Roboto"/>
              <a:sym typeface="Roboto"/>
            </a:endParaRPr>
          </a:p>
          <a:p>
            <a:pPr indent="0" lvl="0" marL="0" rtl="0" algn="l">
              <a:spcBef>
                <a:spcPts val="0"/>
              </a:spcBef>
              <a:spcAft>
                <a:spcPts val="0"/>
              </a:spcAft>
              <a:buNone/>
            </a:pPr>
            <a:r>
              <a:t/>
            </a:r>
            <a:endParaRPr sz="1100">
              <a:latin typeface="Roboto"/>
              <a:ea typeface="Roboto"/>
              <a:cs typeface="Roboto"/>
              <a:sym typeface="Roboto"/>
            </a:endParaRPr>
          </a:p>
          <a:p>
            <a:pPr indent="0" lvl="0" marL="0" rtl="0" algn="l">
              <a:spcBef>
                <a:spcPts val="0"/>
              </a:spcBef>
              <a:spcAft>
                <a:spcPts val="0"/>
              </a:spcAft>
              <a:buNone/>
            </a:pPr>
            <a:r>
              <a:rPr lang="en" sz="1100">
                <a:latin typeface="Roboto"/>
                <a:ea typeface="Roboto"/>
                <a:cs typeface="Roboto"/>
                <a:sym typeface="Roboto"/>
              </a:rPr>
              <a:t>Possibility of </a:t>
            </a:r>
            <a:r>
              <a:rPr b="1" lang="en" sz="1100">
                <a:latin typeface="Roboto"/>
                <a:ea typeface="Roboto"/>
                <a:cs typeface="Roboto"/>
                <a:sym typeface="Roboto"/>
              </a:rPr>
              <a:t>incorrect </a:t>
            </a:r>
            <a:r>
              <a:rPr lang="en" sz="1100">
                <a:latin typeface="Roboto"/>
                <a:ea typeface="Roboto"/>
                <a:cs typeface="Roboto"/>
                <a:sym typeface="Roboto"/>
              </a:rPr>
              <a:t>responses due to the different unit of weight assumed </a:t>
            </a:r>
            <a:r>
              <a:rPr b="1" lang="en" sz="1100">
                <a:latin typeface="Roboto"/>
                <a:ea typeface="Roboto"/>
                <a:cs typeface="Roboto"/>
                <a:sym typeface="Roboto"/>
              </a:rPr>
              <a:t>(eg. lbs vs kg)</a:t>
            </a:r>
            <a:r>
              <a:rPr lang="en" sz="1100">
                <a:latin typeface="Roboto"/>
                <a:ea typeface="Roboto"/>
                <a:cs typeface="Roboto"/>
                <a:sym typeface="Roboto"/>
              </a:rPr>
              <a:t> resulting in </a:t>
            </a:r>
            <a:r>
              <a:rPr b="1" lang="en" sz="1100">
                <a:latin typeface="Roboto"/>
                <a:ea typeface="Roboto"/>
                <a:cs typeface="Roboto"/>
                <a:sym typeface="Roboto"/>
              </a:rPr>
              <a:t>inaccurate BMI values</a:t>
            </a:r>
            <a:endParaRPr b="1" sz="1100">
              <a:latin typeface="Roboto"/>
              <a:ea typeface="Roboto"/>
              <a:cs typeface="Roboto"/>
              <a:sym typeface="Roboto"/>
            </a:endParaRPr>
          </a:p>
        </p:txBody>
      </p:sp>
      <p:sp>
        <p:nvSpPr>
          <p:cNvPr id="1386" name="Google Shape;1386;p70"/>
          <p:cNvSpPr/>
          <p:nvPr/>
        </p:nvSpPr>
        <p:spPr>
          <a:xfrm>
            <a:off x="3523775" y="4247300"/>
            <a:ext cx="4521600" cy="4893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7" name="Google Shape;1387;p70"/>
          <p:cNvGrpSpPr/>
          <p:nvPr/>
        </p:nvGrpSpPr>
        <p:grpSpPr>
          <a:xfrm>
            <a:off x="705760" y="1647874"/>
            <a:ext cx="1156973" cy="19023"/>
            <a:chOff x="2190160" y="1840049"/>
            <a:chExt cx="1156973" cy="19023"/>
          </a:xfrm>
        </p:grpSpPr>
        <p:sp>
          <p:nvSpPr>
            <p:cNvPr id="1388" name="Google Shape;1388;p70"/>
            <p:cNvSpPr/>
            <p:nvPr/>
          </p:nvSpPr>
          <p:spPr>
            <a:xfrm>
              <a:off x="2190160" y="1840049"/>
              <a:ext cx="25017" cy="19023"/>
            </a:xfrm>
            <a:custGeom>
              <a:rect b="b" l="l" r="r" t="t"/>
              <a:pathLst>
                <a:path extrusionOk="0" h="603" w="793">
                  <a:moveTo>
                    <a:pt x="286" y="1"/>
                  </a:moveTo>
                  <a:cubicBezTo>
                    <a:pt x="127" y="1"/>
                    <a:pt x="1" y="128"/>
                    <a:pt x="1" y="286"/>
                  </a:cubicBezTo>
                  <a:cubicBezTo>
                    <a:pt x="1" y="444"/>
                    <a:pt x="127" y="603"/>
                    <a:pt x="286" y="603"/>
                  </a:cubicBezTo>
                  <a:lnTo>
                    <a:pt x="476" y="603"/>
                  </a:lnTo>
                  <a:cubicBezTo>
                    <a:pt x="634" y="603"/>
                    <a:pt x="792" y="444"/>
                    <a:pt x="792" y="286"/>
                  </a:cubicBezTo>
                  <a:cubicBezTo>
                    <a:pt x="792" y="128"/>
                    <a:pt x="634" y="1"/>
                    <a:pt x="476" y="1"/>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70"/>
            <p:cNvSpPr/>
            <p:nvPr/>
          </p:nvSpPr>
          <p:spPr>
            <a:xfrm>
              <a:off x="2271079" y="1840049"/>
              <a:ext cx="995134" cy="19023"/>
            </a:xfrm>
            <a:custGeom>
              <a:rect b="b" l="l" r="r" t="t"/>
              <a:pathLst>
                <a:path extrusionOk="0" h="603" w="31544">
                  <a:moveTo>
                    <a:pt x="286" y="1"/>
                  </a:moveTo>
                  <a:cubicBezTo>
                    <a:pt x="128" y="1"/>
                    <a:pt x="1" y="128"/>
                    <a:pt x="1" y="286"/>
                  </a:cubicBezTo>
                  <a:cubicBezTo>
                    <a:pt x="1" y="444"/>
                    <a:pt x="128" y="603"/>
                    <a:pt x="286" y="603"/>
                  </a:cubicBezTo>
                  <a:lnTo>
                    <a:pt x="698" y="603"/>
                  </a:lnTo>
                  <a:cubicBezTo>
                    <a:pt x="856" y="603"/>
                    <a:pt x="983" y="444"/>
                    <a:pt x="983" y="286"/>
                  </a:cubicBezTo>
                  <a:cubicBezTo>
                    <a:pt x="983" y="128"/>
                    <a:pt x="856" y="1"/>
                    <a:pt x="698" y="1"/>
                  </a:cubicBezTo>
                  <a:close/>
                  <a:moveTo>
                    <a:pt x="3073" y="1"/>
                  </a:moveTo>
                  <a:cubicBezTo>
                    <a:pt x="2915" y="1"/>
                    <a:pt x="2788" y="128"/>
                    <a:pt x="2788" y="286"/>
                  </a:cubicBezTo>
                  <a:cubicBezTo>
                    <a:pt x="2788" y="444"/>
                    <a:pt x="2915" y="603"/>
                    <a:pt x="3073" y="603"/>
                  </a:cubicBezTo>
                  <a:lnTo>
                    <a:pt x="3485" y="603"/>
                  </a:lnTo>
                  <a:cubicBezTo>
                    <a:pt x="3643" y="603"/>
                    <a:pt x="3770" y="444"/>
                    <a:pt x="3770" y="286"/>
                  </a:cubicBezTo>
                  <a:cubicBezTo>
                    <a:pt x="3770" y="128"/>
                    <a:pt x="3643" y="1"/>
                    <a:pt x="3485" y="1"/>
                  </a:cubicBezTo>
                  <a:close/>
                  <a:moveTo>
                    <a:pt x="5860" y="1"/>
                  </a:moveTo>
                  <a:cubicBezTo>
                    <a:pt x="5701" y="1"/>
                    <a:pt x="5543" y="128"/>
                    <a:pt x="5543" y="286"/>
                  </a:cubicBezTo>
                  <a:cubicBezTo>
                    <a:pt x="5543" y="444"/>
                    <a:pt x="5701" y="603"/>
                    <a:pt x="5860" y="603"/>
                  </a:cubicBezTo>
                  <a:lnTo>
                    <a:pt x="6240" y="603"/>
                  </a:lnTo>
                  <a:cubicBezTo>
                    <a:pt x="6430" y="603"/>
                    <a:pt x="6556" y="444"/>
                    <a:pt x="6556" y="286"/>
                  </a:cubicBezTo>
                  <a:cubicBezTo>
                    <a:pt x="6556" y="128"/>
                    <a:pt x="6398" y="1"/>
                    <a:pt x="6240" y="1"/>
                  </a:cubicBezTo>
                  <a:close/>
                  <a:moveTo>
                    <a:pt x="8647" y="1"/>
                  </a:moveTo>
                  <a:cubicBezTo>
                    <a:pt x="8457" y="1"/>
                    <a:pt x="8330" y="128"/>
                    <a:pt x="8330" y="286"/>
                  </a:cubicBezTo>
                  <a:cubicBezTo>
                    <a:pt x="8330" y="444"/>
                    <a:pt x="8457" y="603"/>
                    <a:pt x="8647" y="603"/>
                  </a:cubicBezTo>
                  <a:lnTo>
                    <a:pt x="9027" y="603"/>
                  </a:lnTo>
                  <a:cubicBezTo>
                    <a:pt x="9185" y="603"/>
                    <a:pt x="9312" y="444"/>
                    <a:pt x="9312" y="286"/>
                  </a:cubicBezTo>
                  <a:cubicBezTo>
                    <a:pt x="9312" y="128"/>
                    <a:pt x="9185" y="1"/>
                    <a:pt x="9027" y="1"/>
                  </a:cubicBezTo>
                  <a:close/>
                  <a:moveTo>
                    <a:pt x="11402" y="1"/>
                  </a:moveTo>
                  <a:cubicBezTo>
                    <a:pt x="11243" y="1"/>
                    <a:pt x="11117" y="128"/>
                    <a:pt x="11117" y="286"/>
                  </a:cubicBezTo>
                  <a:cubicBezTo>
                    <a:pt x="11117" y="444"/>
                    <a:pt x="11243" y="603"/>
                    <a:pt x="11402" y="603"/>
                  </a:cubicBezTo>
                  <a:lnTo>
                    <a:pt x="11814" y="603"/>
                  </a:lnTo>
                  <a:cubicBezTo>
                    <a:pt x="11972" y="603"/>
                    <a:pt x="12099" y="444"/>
                    <a:pt x="12099" y="286"/>
                  </a:cubicBezTo>
                  <a:cubicBezTo>
                    <a:pt x="12099" y="128"/>
                    <a:pt x="11972" y="1"/>
                    <a:pt x="11814" y="1"/>
                  </a:cubicBezTo>
                  <a:close/>
                  <a:moveTo>
                    <a:pt x="14189" y="1"/>
                  </a:moveTo>
                  <a:cubicBezTo>
                    <a:pt x="14030" y="1"/>
                    <a:pt x="13904" y="128"/>
                    <a:pt x="13904" y="286"/>
                  </a:cubicBezTo>
                  <a:cubicBezTo>
                    <a:pt x="13904" y="444"/>
                    <a:pt x="14030" y="603"/>
                    <a:pt x="14189" y="603"/>
                  </a:cubicBezTo>
                  <a:lnTo>
                    <a:pt x="14569" y="603"/>
                  </a:lnTo>
                  <a:cubicBezTo>
                    <a:pt x="14759" y="603"/>
                    <a:pt x="14885" y="444"/>
                    <a:pt x="14885" y="286"/>
                  </a:cubicBezTo>
                  <a:cubicBezTo>
                    <a:pt x="14885" y="128"/>
                    <a:pt x="14759" y="1"/>
                    <a:pt x="14569" y="1"/>
                  </a:cubicBezTo>
                  <a:close/>
                  <a:moveTo>
                    <a:pt x="16976" y="1"/>
                  </a:moveTo>
                  <a:cubicBezTo>
                    <a:pt x="16786" y="1"/>
                    <a:pt x="16659" y="128"/>
                    <a:pt x="16659" y="286"/>
                  </a:cubicBezTo>
                  <a:cubicBezTo>
                    <a:pt x="16659" y="444"/>
                    <a:pt x="16786" y="603"/>
                    <a:pt x="16976" y="603"/>
                  </a:cubicBezTo>
                  <a:lnTo>
                    <a:pt x="17356" y="603"/>
                  </a:lnTo>
                  <a:cubicBezTo>
                    <a:pt x="17514" y="603"/>
                    <a:pt x="17641" y="444"/>
                    <a:pt x="17641" y="286"/>
                  </a:cubicBezTo>
                  <a:cubicBezTo>
                    <a:pt x="17641" y="128"/>
                    <a:pt x="17514" y="1"/>
                    <a:pt x="17356" y="1"/>
                  </a:cubicBezTo>
                  <a:close/>
                  <a:moveTo>
                    <a:pt x="19731" y="1"/>
                  </a:moveTo>
                  <a:cubicBezTo>
                    <a:pt x="19572" y="1"/>
                    <a:pt x="19446" y="128"/>
                    <a:pt x="19446" y="286"/>
                  </a:cubicBezTo>
                  <a:cubicBezTo>
                    <a:pt x="19446" y="444"/>
                    <a:pt x="19572" y="603"/>
                    <a:pt x="19731" y="603"/>
                  </a:cubicBezTo>
                  <a:lnTo>
                    <a:pt x="20142" y="603"/>
                  </a:lnTo>
                  <a:cubicBezTo>
                    <a:pt x="20301" y="603"/>
                    <a:pt x="20427" y="444"/>
                    <a:pt x="20427" y="286"/>
                  </a:cubicBezTo>
                  <a:cubicBezTo>
                    <a:pt x="20427" y="128"/>
                    <a:pt x="20301" y="1"/>
                    <a:pt x="20142" y="1"/>
                  </a:cubicBezTo>
                  <a:close/>
                  <a:moveTo>
                    <a:pt x="22518" y="1"/>
                  </a:moveTo>
                  <a:cubicBezTo>
                    <a:pt x="22359" y="1"/>
                    <a:pt x="22233" y="128"/>
                    <a:pt x="22233" y="286"/>
                  </a:cubicBezTo>
                  <a:cubicBezTo>
                    <a:pt x="22233" y="444"/>
                    <a:pt x="22359" y="603"/>
                    <a:pt x="22518" y="603"/>
                  </a:cubicBezTo>
                  <a:lnTo>
                    <a:pt x="22898" y="603"/>
                  </a:lnTo>
                  <a:cubicBezTo>
                    <a:pt x="23088" y="603"/>
                    <a:pt x="23214" y="444"/>
                    <a:pt x="23214" y="286"/>
                  </a:cubicBezTo>
                  <a:cubicBezTo>
                    <a:pt x="23214" y="128"/>
                    <a:pt x="23088" y="1"/>
                    <a:pt x="22898" y="1"/>
                  </a:cubicBezTo>
                  <a:close/>
                  <a:moveTo>
                    <a:pt x="25305" y="1"/>
                  </a:moveTo>
                  <a:cubicBezTo>
                    <a:pt x="25146" y="1"/>
                    <a:pt x="24988" y="128"/>
                    <a:pt x="24988" y="286"/>
                  </a:cubicBezTo>
                  <a:cubicBezTo>
                    <a:pt x="24988" y="444"/>
                    <a:pt x="25146" y="603"/>
                    <a:pt x="25305" y="603"/>
                  </a:cubicBezTo>
                  <a:lnTo>
                    <a:pt x="25685" y="603"/>
                  </a:lnTo>
                  <a:cubicBezTo>
                    <a:pt x="25843" y="603"/>
                    <a:pt x="26001" y="444"/>
                    <a:pt x="26001" y="286"/>
                  </a:cubicBezTo>
                  <a:cubicBezTo>
                    <a:pt x="26001" y="128"/>
                    <a:pt x="25843" y="1"/>
                    <a:pt x="25685" y="1"/>
                  </a:cubicBezTo>
                  <a:close/>
                  <a:moveTo>
                    <a:pt x="28060" y="1"/>
                  </a:moveTo>
                  <a:cubicBezTo>
                    <a:pt x="27901" y="1"/>
                    <a:pt x="27775" y="128"/>
                    <a:pt x="27775" y="286"/>
                  </a:cubicBezTo>
                  <a:cubicBezTo>
                    <a:pt x="27775" y="444"/>
                    <a:pt x="27901" y="603"/>
                    <a:pt x="28060" y="603"/>
                  </a:cubicBezTo>
                  <a:lnTo>
                    <a:pt x="28471" y="603"/>
                  </a:lnTo>
                  <a:cubicBezTo>
                    <a:pt x="28630" y="603"/>
                    <a:pt x="28756" y="444"/>
                    <a:pt x="28756" y="286"/>
                  </a:cubicBezTo>
                  <a:cubicBezTo>
                    <a:pt x="28756" y="128"/>
                    <a:pt x="28630" y="1"/>
                    <a:pt x="28471" y="1"/>
                  </a:cubicBezTo>
                  <a:close/>
                  <a:moveTo>
                    <a:pt x="30847" y="1"/>
                  </a:moveTo>
                  <a:cubicBezTo>
                    <a:pt x="30688" y="1"/>
                    <a:pt x="30562" y="128"/>
                    <a:pt x="30562" y="286"/>
                  </a:cubicBezTo>
                  <a:cubicBezTo>
                    <a:pt x="30562" y="444"/>
                    <a:pt x="30688" y="603"/>
                    <a:pt x="30847" y="603"/>
                  </a:cubicBezTo>
                  <a:lnTo>
                    <a:pt x="31227" y="603"/>
                  </a:lnTo>
                  <a:cubicBezTo>
                    <a:pt x="31417" y="603"/>
                    <a:pt x="31543" y="444"/>
                    <a:pt x="31543" y="286"/>
                  </a:cubicBezTo>
                  <a:cubicBezTo>
                    <a:pt x="31543" y="128"/>
                    <a:pt x="31417" y="1"/>
                    <a:pt x="31227" y="1"/>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70"/>
            <p:cNvSpPr/>
            <p:nvPr/>
          </p:nvSpPr>
          <p:spPr>
            <a:xfrm>
              <a:off x="3322116" y="1840049"/>
              <a:ext cx="25017" cy="19023"/>
            </a:xfrm>
            <a:custGeom>
              <a:rect b="b" l="l" r="r" t="t"/>
              <a:pathLst>
                <a:path extrusionOk="0" h="603" w="793">
                  <a:moveTo>
                    <a:pt x="317" y="1"/>
                  </a:moveTo>
                  <a:cubicBezTo>
                    <a:pt x="127" y="1"/>
                    <a:pt x="1" y="128"/>
                    <a:pt x="1" y="286"/>
                  </a:cubicBezTo>
                  <a:cubicBezTo>
                    <a:pt x="1" y="444"/>
                    <a:pt x="127" y="603"/>
                    <a:pt x="317" y="603"/>
                  </a:cubicBezTo>
                  <a:lnTo>
                    <a:pt x="508" y="603"/>
                  </a:lnTo>
                  <a:cubicBezTo>
                    <a:pt x="666" y="603"/>
                    <a:pt x="793" y="444"/>
                    <a:pt x="793" y="286"/>
                  </a:cubicBezTo>
                  <a:cubicBezTo>
                    <a:pt x="793" y="128"/>
                    <a:pt x="666" y="1"/>
                    <a:pt x="508" y="1"/>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1" name="Google Shape;1391;p70"/>
          <p:cNvSpPr txBox="1"/>
          <p:nvPr/>
        </p:nvSpPr>
        <p:spPr>
          <a:xfrm>
            <a:off x="601575" y="1266225"/>
            <a:ext cx="2616900" cy="26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Medium"/>
                <a:ea typeface="Fira Sans Medium"/>
                <a:cs typeface="Fira Sans Medium"/>
                <a:sym typeface="Fira Sans Medium"/>
              </a:rPr>
              <a:t>Focusing On More Important Risk Factors Of Diabetes </a:t>
            </a:r>
            <a:endParaRPr>
              <a:latin typeface="Fira Sans Medium"/>
              <a:ea typeface="Fira Sans Medium"/>
              <a:cs typeface="Fira Sans Medium"/>
              <a:sym typeface="Fira Sans Medium"/>
            </a:endParaRPr>
          </a:p>
        </p:txBody>
      </p:sp>
      <p:sp>
        <p:nvSpPr>
          <p:cNvPr id="1392" name="Google Shape;1392;p70"/>
          <p:cNvSpPr txBox="1"/>
          <p:nvPr/>
        </p:nvSpPr>
        <p:spPr>
          <a:xfrm>
            <a:off x="601575" y="1721250"/>
            <a:ext cx="3668700" cy="600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100"/>
              </a:spcBef>
              <a:spcAft>
                <a:spcPts val="0"/>
              </a:spcAft>
              <a:buNone/>
            </a:pPr>
            <a:r>
              <a:rPr lang="en" sz="1100">
                <a:solidFill>
                  <a:schemeClr val="dk1"/>
                </a:solidFill>
                <a:latin typeface="Roboto"/>
                <a:ea typeface="Roboto"/>
                <a:cs typeface="Roboto"/>
                <a:sym typeface="Roboto"/>
              </a:rPr>
              <a:t>HighBP, HighChol, HeartDiseaseorAttack, DiffWalk, PhysActivity, Age, Income, BMI, GenHlth, PhysHlth</a:t>
            </a:r>
            <a:endParaRPr sz="1100">
              <a:solidFill>
                <a:schemeClr val="dk1"/>
              </a:solidFill>
              <a:latin typeface="Roboto"/>
              <a:ea typeface="Roboto"/>
              <a:cs typeface="Roboto"/>
              <a:sym typeface="Roboto"/>
            </a:endParaRPr>
          </a:p>
          <a:p>
            <a:pPr indent="0" lvl="0" marL="0" rtl="0" algn="l">
              <a:spcBef>
                <a:spcPts val="700"/>
              </a:spcBef>
              <a:spcAft>
                <a:spcPts val="0"/>
              </a:spcAft>
              <a:buNone/>
            </a:pPr>
            <a:r>
              <a:t/>
            </a:r>
            <a:endParaRPr sz="1100">
              <a:latin typeface="Roboto Light"/>
              <a:ea typeface="Roboto Light"/>
              <a:cs typeface="Roboto Light"/>
              <a:sym typeface="Roboto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71"/>
          <p:cNvSpPr/>
          <p:nvPr/>
        </p:nvSpPr>
        <p:spPr>
          <a:xfrm>
            <a:off x="525714" y="1317559"/>
            <a:ext cx="4776607" cy="1555576"/>
          </a:xfrm>
          <a:custGeom>
            <a:rect b="b" l="l" r="r" t="t"/>
            <a:pathLst>
              <a:path extrusionOk="0" h="49309" w="151410">
                <a:moveTo>
                  <a:pt x="2819" y="0"/>
                </a:moveTo>
                <a:cubicBezTo>
                  <a:pt x="1267" y="0"/>
                  <a:pt x="0" y="1267"/>
                  <a:pt x="0" y="2819"/>
                </a:cubicBezTo>
                <a:lnTo>
                  <a:pt x="0" y="46522"/>
                </a:lnTo>
                <a:cubicBezTo>
                  <a:pt x="0" y="48073"/>
                  <a:pt x="1267" y="49309"/>
                  <a:pt x="2819" y="49309"/>
                </a:cubicBezTo>
                <a:lnTo>
                  <a:pt x="148591" y="49309"/>
                </a:lnTo>
                <a:cubicBezTo>
                  <a:pt x="150143" y="49309"/>
                  <a:pt x="151410" y="48073"/>
                  <a:pt x="151410" y="46522"/>
                </a:cubicBezTo>
                <a:lnTo>
                  <a:pt x="151410" y="2819"/>
                </a:lnTo>
                <a:cubicBezTo>
                  <a:pt x="151410" y="1267"/>
                  <a:pt x="150143" y="0"/>
                  <a:pt x="148591"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71"/>
          <p:cNvSpPr/>
          <p:nvPr/>
        </p:nvSpPr>
        <p:spPr>
          <a:xfrm>
            <a:off x="525714" y="3036961"/>
            <a:ext cx="4776607" cy="1712430"/>
          </a:xfrm>
          <a:custGeom>
            <a:rect b="b" l="l" r="r" t="t"/>
            <a:pathLst>
              <a:path extrusionOk="0" h="54281" w="151410">
                <a:moveTo>
                  <a:pt x="2819" y="0"/>
                </a:moveTo>
                <a:cubicBezTo>
                  <a:pt x="1267" y="0"/>
                  <a:pt x="0" y="1267"/>
                  <a:pt x="0" y="2819"/>
                </a:cubicBezTo>
                <a:lnTo>
                  <a:pt x="0" y="51462"/>
                </a:lnTo>
                <a:cubicBezTo>
                  <a:pt x="0" y="53014"/>
                  <a:pt x="1267" y="54281"/>
                  <a:pt x="2819" y="54281"/>
                </a:cubicBezTo>
                <a:lnTo>
                  <a:pt x="148591" y="54281"/>
                </a:lnTo>
                <a:cubicBezTo>
                  <a:pt x="150143" y="54281"/>
                  <a:pt x="151410" y="53014"/>
                  <a:pt x="151410" y="51462"/>
                </a:cubicBezTo>
                <a:lnTo>
                  <a:pt x="151410" y="2819"/>
                </a:lnTo>
                <a:cubicBezTo>
                  <a:pt x="151410" y="1267"/>
                  <a:pt x="150143" y="0"/>
                  <a:pt x="148591"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71"/>
          <p:cNvSpPr/>
          <p:nvPr/>
        </p:nvSpPr>
        <p:spPr>
          <a:xfrm>
            <a:off x="5444158" y="1317559"/>
            <a:ext cx="3174120" cy="3431832"/>
          </a:xfrm>
          <a:custGeom>
            <a:rect b="b" l="l" r="r" t="t"/>
            <a:pathLst>
              <a:path extrusionOk="0" h="108783" w="100614">
                <a:moveTo>
                  <a:pt x="2788" y="0"/>
                </a:moveTo>
                <a:cubicBezTo>
                  <a:pt x="1268" y="0"/>
                  <a:pt x="1" y="1267"/>
                  <a:pt x="1" y="2819"/>
                </a:cubicBezTo>
                <a:lnTo>
                  <a:pt x="1" y="105964"/>
                </a:lnTo>
                <a:cubicBezTo>
                  <a:pt x="1" y="107516"/>
                  <a:pt x="1268" y="108783"/>
                  <a:pt x="2788" y="108783"/>
                </a:cubicBezTo>
                <a:lnTo>
                  <a:pt x="97795" y="108783"/>
                </a:lnTo>
                <a:cubicBezTo>
                  <a:pt x="99347" y="108783"/>
                  <a:pt x="100614" y="107516"/>
                  <a:pt x="100614" y="105964"/>
                </a:cubicBezTo>
                <a:lnTo>
                  <a:pt x="100614" y="2819"/>
                </a:lnTo>
                <a:cubicBezTo>
                  <a:pt x="100614" y="1267"/>
                  <a:pt x="99347" y="0"/>
                  <a:pt x="97795"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0" name="Google Shape;1400;p71"/>
          <p:cNvGrpSpPr/>
          <p:nvPr/>
        </p:nvGrpSpPr>
        <p:grpSpPr>
          <a:xfrm>
            <a:off x="2199171" y="379135"/>
            <a:ext cx="4745659" cy="698399"/>
            <a:chOff x="2130264" y="455335"/>
            <a:chExt cx="4745659" cy="698399"/>
          </a:xfrm>
        </p:grpSpPr>
        <p:sp>
          <p:nvSpPr>
            <p:cNvPr id="1401" name="Google Shape;1401;p71"/>
            <p:cNvSpPr/>
            <p:nvPr/>
          </p:nvSpPr>
          <p:spPr>
            <a:xfrm>
              <a:off x="6372361" y="568243"/>
              <a:ext cx="503561" cy="585490"/>
            </a:xfrm>
            <a:custGeom>
              <a:rect b="b" l="l" r="r" t="t"/>
              <a:pathLst>
                <a:path extrusionOk="0" h="18559" w="15962">
                  <a:moveTo>
                    <a:pt x="1" y="0"/>
                  </a:moveTo>
                  <a:lnTo>
                    <a:pt x="1" y="9279"/>
                  </a:lnTo>
                  <a:lnTo>
                    <a:pt x="1" y="18558"/>
                  </a:lnTo>
                  <a:lnTo>
                    <a:pt x="15962" y="18558"/>
                  </a:lnTo>
                  <a:lnTo>
                    <a:pt x="12352" y="9279"/>
                  </a:lnTo>
                  <a:lnTo>
                    <a:pt x="15962" y="0"/>
                  </a:lnTo>
                  <a:close/>
                </a:path>
              </a:pathLst>
            </a:custGeom>
            <a:solidFill>
              <a:srgbClr val="3063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71"/>
            <p:cNvSpPr/>
            <p:nvPr/>
          </p:nvSpPr>
          <p:spPr>
            <a:xfrm>
              <a:off x="6372361" y="1039815"/>
              <a:ext cx="192850" cy="113918"/>
            </a:xfrm>
            <a:custGeom>
              <a:rect b="b" l="l" r="r" t="t"/>
              <a:pathLst>
                <a:path extrusionOk="0" h="3611" w="6113">
                  <a:moveTo>
                    <a:pt x="1" y="0"/>
                  </a:moveTo>
                  <a:lnTo>
                    <a:pt x="1" y="3610"/>
                  </a:lnTo>
                  <a:lnTo>
                    <a:pt x="6113" y="0"/>
                  </a:lnTo>
                  <a:close/>
                </a:path>
              </a:pathLst>
            </a:custGeom>
            <a:solidFill>
              <a:srgbClr val="2958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71"/>
            <p:cNvSpPr/>
            <p:nvPr/>
          </p:nvSpPr>
          <p:spPr>
            <a:xfrm>
              <a:off x="2130264" y="568243"/>
              <a:ext cx="503561" cy="585490"/>
            </a:xfrm>
            <a:custGeom>
              <a:rect b="b" l="l" r="r" t="t"/>
              <a:pathLst>
                <a:path extrusionOk="0" h="18559" w="15962">
                  <a:moveTo>
                    <a:pt x="1" y="0"/>
                  </a:moveTo>
                  <a:lnTo>
                    <a:pt x="3611" y="9279"/>
                  </a:lnTo>
                  <a:lnTo>
                    <a:pt x="1" y="18558"/>
                  </a:lnTo>
                  <a:lnTo>
                    <a:pt x="15962" y="18558"/>
                  </a:lnTo>
                  <a:lnTo>
                    <a:pt x="15962" y="9279"/>
                  </a:lnTo>
                  <a:lnTo>
                    <a:pt x="15962" y="0"/>
                  </a:lnTo>
                  <a:close/>
                </a:path>
              </a:pathLst>
            </a:custGeom>
            <a:solidFill>
              <a:srgbClr val="3063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71"/>
            <p:cNvSpPr/>
            <p:nvPr/>
          </p:nvSpPr>
          <p:spPr>
            <a:xfrm>
              <a:off x="2440975" y="1039815"/>
              <a:ext cx="192850" cy="113918"/>
            </a:xfrm>
            <a:custGeom>
              <a:rect b="b" l="l" r="r" t="t"/>
              <a:pathLst>
                <a:path extrusionOk="0" h="3611" w="6113">
                  <a:moveTo>
                    <a:pt x="1" y="0"/>
                  </a:moveTo>
                  <a:lnTo>
                    <a:pt x="6113" y="3610"/>
                  </a:lnTo>
                  <a:lnTo>
                    <a:pt x="6113" y="0"/>
                  </a:lnTo>
                  <a:close/>
                </a:path>
              </a:pathLst>
            </a:custGeom>
            <a:solidFill>
              <a:srgbClr val="2958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71"/>
            <p:cNvSpPr/>
            <p:nvPr/>
          </p:nvSpPr>
          <p:spPr>
            <a:xfrm>
              <a:off x="2440975" y="455335"/>
              <a:ext cx="4124236" cy="584512"/>
            </a:xfrm>
            <a:custGeom>
              <a:rect b="b" l="l" r="r" t="t"/>
              <a:pathLst>
                <a:path extrusionOk="0" h="18528" w="130731">
                  <a:moveTo>
                    <a:pt x="1" y="1"/>
                  </a:moveTo>
                  <a:lnTo>
                    <a:pt x="1" y="9533"/>
                  </a:lnTo>
                  <a:lnTo>
                    <a:pt x="1" y="18527"/>
                  </a:lnTo>
                  <a:lnTo>
                    <a:pt x="130731" y="18527"/>
                  </a:lnTo>
                  <a:lnTo>
                    <a:pt x="130731" y="9533"/>
                  </a:lnTo>
                  <a:lnTo>
                    <a:pt x="130731" y="1"/>
                  </a:ln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71"/>
            <p:cNvSpPr/>
            <p:nvPr/>
          </p:nvSpPr>
          <p:spPr>
            <a:xfrm>
              <a:off x="2552874" y="718094"/>
              <a:ext cx="451634" cy="32"/>
            </a:xfrm>
            <a:custGeom>
              <a:rect b="b" l="l" r="r" t="t"/>
              <a:pathLst>
                <a:path extrusionOk="0" fill="none" h="1" w="14316">
                  <a:moveTo>
                    <a:pt x="14315" y="1"/>
                  </a:moveTo>
                  <a:lnTo>
                    <a:pt x="1" y="1"/>
                  </a:lnTo>
                </a:path>
              </a:pathLst>
            </a:custGeom>
            <a:noFill/>
            <a:ln cap="rnd" cmpd="sng" w="10300">
              <a:solidFill>
                <a:srgbClr val="FCFC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71"/>
            <p:cNvSpPr/>
            <p:nvPr/>
          </p:nvSpPr>
          <p:spPr>
            <a:xfrm>
              <a:off x="2552874" y="770053"/>
              <a:ext cx="451634" cy="32"/>
            </a:xfrm>
            <a:custGeom>
              <a:rect b="b" l="l" r="r" t="t"/>
              <a:pathLst>
                <a:path extrusionOk="0" fill="none" h="1" w="14316">
                  <a:moveTo>
                    <a:pt x="14315" y="1"/>
                  </a:moveTo>
                  <a:lnTo>
                    <a:pt x="1" y="1"/>
                  </a:lnTo>
                </a:path>
              </a:pathLst>
            </a:custGeom>
            <a:noFill/>
            <a:ln cap="rnd" cmpd="sng" w="10300">
              <a:solidFill>
                <a:srgbClr val="FCFC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71"/>
            <p:cNvSpPr/>
            <p:nvPr/>
          </p:nvSpPr>
          <p:spPr>
            <a:xfrm>
              <a:off x="2552874" y="822011"/>
              <a:ext cx="451634" cy="32"/>
            </a:xfrm>
            <a:custGeom>
              <a:rect b="b" l="l" r="r" t="t"/>
              <a:pathLst>
                <a:path extrusionOk="0" fill="none" h="1" w="14316">
                  <a:moveTo>
                    <a:pt x="14315" y="0"/>
                  </a:moveTo>
                  <a:lnTo>
                    <a:pt x="1" y="0"/>
                  </a:lnTo>
                </a:path>
              </a:pathLst>
            </a:custGeom>
            <a:noFill/>
            <a:ln cap="rnd" cmpd="sng" w="10300">
              <a:solidFill>
                <a:srgbClr val="FCFC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71"/>
            <p:cNvSpPr/>
            <p:nvPr/>
          </p:nvSpPr>
          <p:spPr>
            <a:xfrm>
              <a:off x="6000700" y="718094"/>
              <a:ext cx="452612" cy="32"/>
            </a:xfrm>
            <a:custGeom>
              <a:rect b="b" l="l" r="r" t="t"/>
              <a:pathLst>
                <a:path extrusionOk="0" fill="none" h="1" w="14347">
                  <a:moveTo>
                    <a:pt x="14347" y="1"/>
                  </a:moveTo>
                  <a:lnTo>
                    <a:pt x="1" y="1"/>
                  </a:lnTo>
                </a:path>
              </a:pathLst>
            </a:custGeom>
            <a:noFill/>
            <a:ln cap="rnd" cmpd="sng" w="10300">
              <a:solidFill>
                <a:srgbClr val="FCFC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71"/>
            <p:cNvSpPr/>
            <p:nvPr/>
          </p:nvSpPr>
          <p:spPr>
            <a:xfrm>
              <a:off x="6000700" y="770053"/>
              <a:ext cx="452612" cy="32"/>
            </a:xfrm>
            <a:custGeom>
              <a:rect b="b" l="l" r="r" t="t"/>
              <a:pathLst>
                <a:path extrusionOk="0" fill="none" h="1" w="14347">
                  <a:moveTo>
                    <a:pt x="14347" y="1"/>
                  </a:moveTo>
                  <a:lnTo>
                    <a:pt x="1" y="1"/>
                  </a:lnTo>
                </a:path>
              </a:pathLst>
            </a:custGeom>
            <a:noFill/>
            <a:ln cap="rnd" cmpd="sng" w="10300">
              <a:solidFill>
                <a:srgbClr val="FCFC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71"/>
            <p:cNvSpPr/>
            <p:nvPr/>
          </p:nvSpPr>
          <p:spPr>
            <a:xfrm>
              <a:off x="6000700" y="822011"/>
              <a:ext cx="452612" cy="32"/>
            </a:xfrm>
            <a:custGeom>
              <a:rect b="b" l="l" r="r" t="t"/>
              <a:pathLst>
                <a:path extrusionOk="0" fill="none" h="1" w="14347">
                  <a:moveTo>
                    <a:pt x="14347" y="0"/>
                  </a:moveTo>
                  <a:lnTo>
                    <a:pt x="1" y="0"/>
                  </a:lnTo>
                </a:path>
              </a:pathLst>
            </a:custGeom>
            <a:noFill/>
            <a:ln cap="rnd" cmpd="sng" w="10300">
              <a:solidFill>
                <a:srgbClr val="FCFC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2" name="Google Shape;1412;p71"/>
          <p:cNvGrpSpPr/>
          <p:nvPr/>
        </p:nvGrpSpPr>
        <p:grpSpPr>
          <a:xfrm flipH="1" rot="10800000">
            <a:off x="2303273" y="2196878"/>
            <a:ext cx="1898246" cy="19000"/>
            <a:chOff x="2190160" y="1840049"/>
            <a:chExt cx="1156973" cy="19023"/>
          </a:xfrm>
        </p:grpSpPr>
        <p:sp>
          <p:nvSpPr>
            <p:cNvPr id="1413" name="Google Shape;1413;p71"/>
            <p:cNvSpPr/>
            <p:nvPr/>
          </p:nvSpPr>
          <p:spPr>
            <a:xfrm>
              <a:off x="2190160" y="1840049"/>
              <a:ext cx="25017" cy="19023"/>
            </a:xfrm>
            <a:custGeom>
              <a:rect b="b" l="l" r="r" t="t"/>
              <a:pathLst>
                <a:path extrusionOk="0" h="603" w="793">
                  <a:moveTo>
                    <a:pt x="286" y="1"/>
                  </a:moveTo>
                  <a:cubicBezTo>
                    <a:pt x="127" y="1"/>
                    <a:pt x="1" y="128"/>
                    <a:pt x="1" y="286"/>
                  </a:cubicBezTo>
                  <a:cubicBezTo>
                    <a:pt x="1" y="444"/>
                    <a:pt x="127" y="603"/>
                    <a:pt x="286" y="603"/>
                  </a:cubicBezTo>
                  <a:lnTo>
                    <a:pt x="476" y="603"/>
                  </a:lnTo>
                  <a:cubicBezTo>
                    <a:pt x="634" y="603"/>
                    <a:pt x="792" y="444"/>
                    <a:pt x="792" y="286"/>
                  </a:cubicBezTo>
                  <a:cubicBezTo>
                    <a:pt x="792" y="128"/>
                    <a:pt x="634" y="1"/>
                    <a:pt x="476" y="1"/>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71"/>
            <p:cNvSpPr/>
            <p:nvPr/>
          </p:nvSpPr>
          <p:spPr>
            <a:xfrm>
              <a:off x="2271079" y="1840049"/>
              <a:ext cx="995134" cy="19023"/>
            </a:xfrm>
            <a:custGeom>
              <a:rect b="b" l="l" r="r" t="t"/>
              <a:pathLst>
                <a:path extrusionOk="0" h="603" w="31544">
                  <a:moveTo>
                    <a:pt x="286" y="1"/>
                  </a:moveTo>
                  <a:cubicBezTo>
                    <a:pt x="128" y="1"/>
                    <a:pt x="1" y="128"/>
                    <a:pt x="1" y="286"/>
                  </a:cubicBezTo>
                  <a:cubicBezTo>
                    <a:pt x="1" y="444"/>
                    <a:pt x="128" y="603"/>
                    <a:pt x="286" y="603"/>
                  </a:cubicBezTo>
                  <a:lnTo>
                    <a:pt x="698" y="603"/>
                  </a:lnTo>
                  <a:cubicBezTo>
                    <a:pt x="856" y="603"/>
                    <a:pt x="983" y="444"/>
                    <a:pt x="983" y="286"/>
                  </a:cubicBezTo>
                  <a:cubicBezTo>
                    <a:pt x="983" y="128"/>
                    <a:pt x="856" y="1"/>
                    <a:pt x="698" y="1"/>
                  </a:cubicBezTo>
                  <a:close/>
                  <a:moveTo>
                    <a:pt x="3073" y="1"/>
                  </a:moveTo>
                  <a:cubicBezTo>
                    <a:pt x="2915" y="1"/>
                    <a:pt x="2788" y="128"/>
                    <a:pt x="2788" y="286"/>
                  </a:cubicBezTo>
                  <a:cubicBezTo>
                    <a:pt x="2788" y="444"/>
                    <a:pt x="2915" y="603"/>
                    <a:pt x="3073" y="603"/>
                  </a:cubicBezTo>
                  <a:lnTo>
                    <a:pt x="3485" y="603"/>
                  </a:lnTo>
                  <a:cubicBezTo>
                    <a:pt x="3643" y="603"/>
                    <a:pt x="3770" y="444"/>
                    <a:pt x="3770" y="286"/>
                  </a:cubicBezTo>
                  <a:cubicBezTo>
                    <a:pt x="3770" y="128"/>
                    <a:pt x="3643" y="1"/>
                    <a:pt x="3485" y="1"/>
                  </a:cubicBezTo>
                  <a:close/>
                  <a:moveTo>
                    <a:pt x="5860" y="1"/>
                  </a:moveTo>
                  <a:cubicBezTo>
                    <a:pt x="5701" y="1"/>
                    <a:pt x="5543" y="128"/>
                    <a:pt x="5543" y="286"/>
                  </a:cubicBezTo>
                  <a:cubicBezTo>
                    <a:pt x="5543" y="444"/>
                    <a:pt x="5701" y="603"/>
                    <a:pt x="5860" y="603"/>
                  </a:cubicBezTo>
                  <a:lnTo>
                    <a:pt x="6240" y="603"/>
                  </a:lnTo>
                  <a:cubicBezTo>
                    <a:pt x="6430" y="603"/>
                    <a:pt x="6556" y="444"/>
                    <a:pt x="6556" y="286"/>
                  </a:cubicBezTo>
                  <a:cubicBezTo>
                    <a:pt x="6556" y="128"/>
                    <a:pt x="6398" y="1"/>
                    <a:pt x="6240" y="1"/>
                  </a:cubicBezTo>
                  <a:close/>
                  <a:moveTo>
                    <a:pt x="8647" y="1"/>
                  </a:moveTo>
                  <a:cubicBezTo>
                    <a:pt x="8457" y="1"/>
                    <a:pt x="8330" y="128"/>
                    <a:pt x="8330" y="286"/>
                  </a:cubicBezTo>
                  <a:cubicBezTo>
                    <a:pt x="8330" y="444"/>
                    <a:pt x="8457" y="603"/>
                    <a:pt x="8647" y="603"/>
                  </a:cubicBezTo>
                  <a:lnTo>
                    <a:pt x="9027" y="603"/>
                  </a:lnTo>
                  <a:cubicBezTo>
                    <a:pt x="9185" y="603"/>
                    <a:pt x="9312" y="444"/>
                    <a:pt x="9312" y="286"/>
                  </a:cubicBezTo>
                  <a:cubicBezTo>
                    <a:pt x="9312" y="128"/>
                    <a:pt x="9185" y="1"/>
                    <a:pt x="9027" y="1"/>
                  </a:cubicBezTo>
                  <a:close/>
                  <a:moveTo>
                    <a:pt x="11402" y="1"/>
                  </a:moveTo>
                  <a:cubicBezTo>
                    <a:pt x="11243" y="1"/>
                    <a:pt x="11117" y="128"/>
                    <a:pt x="11117" y="286"/>
                  </a:cubicBezTo>
                  <a:cubicBezTo>
                    <a:pt x="11117" y="444"/>
                    <a:pt x="11243" y="603"/>
                    <a:pt x="11402" y="603"/>
                  </a:cubicBezTo>
                  <a:lnTo>
                    <a:pt x="11814" y="603"/>
                  </a:lnTo>
                  <a:cubicBezTo>
                    <a:pt x="11972" y="603"/>
                    <a:pt x="12099" y="444"/>
                    <a:pt x="12099" y="286"/>
                  </a:cubicBezTo>
                  <a:cubicBezTo>
                    <a:pt x="12099" y="128"/>
                    <a:pt x="11972" y="1"/>
                    <a:pt x="11814" y="1"/>
                  </a:cubicBezTo>
                  <a:close/>
                  <a:moveTo>
                    <a:pt x="14189" y="1"/>
                  </a:moveTo>
                  <a:cubicBezTo>
                    <a:pt x="14030" y="1"/>
                    <a:pt x="13904" y="128"/>
                    <a:pt x="13904" y="286"/>
                  </a:cubicBezTo>
                  <a:cubicBezTo>
                    <a:pt x="13904" y="444"/>
                    <a:pt x="14030" y="603"/>
                    <a:pt x="14189" y="603"/>
                  </a:cubicBezTo>
                  <a:lnTo>
                    <a:pt x="14569" y="603"/>
                  </a:lnTo>
                  <a:cubicBezTo>
                    <a:pt x="14759" y="603"/>
                    <a:pt x="14885" y="444"/>
                    <a:pt x="14885" y="286"/>
                  </a:cubicBezTo>
                  <a:cubicBezTo>
                    <a:pt x="14885" y="128"/>
                    <a:pt x="14759" y="1"/>
                    <a:pt x="14569" y="1"/>
                  </a:cubicBezTo>
                  <a:close/>
                  <a:moveTo>
                    <a:pt x="16976" y="1"/>
                  </a:moveTo>
                  <a:cubicBezTo>
                    <a:pt x="16786" y="1"/>
                    <a:pt x="16659" y="128"/>
                    <a:pt x="16659" y="286"/>
                  </a:cubicBezTo>
                  <a:cubicBezTo>
                    <a:pt x="16659" y="444"/>
                    <a:pt x="16786" y="603"/>
                    <a:pt x="16976" y="603"/>
                  </a:cubicBezTo>
                  <a:lnTo>
                    <a:pt x="17356" y="603"/>
                  </a:lnTo>
                  <a:cubicBezTo>
                    <a:pt x="17514" y="603"/>
                    <a:pt x="17641" y="444"/>
                    <a:pt x="17641" y="286"/>
                  </a:cubicBezTo>
                  <a:cubicBezTo>
                    <a:pt x="17641" y="128"/>
                    <a:pt x="17514" y="1"/>
                    <a:pt x="17356" y="1"/>
                  </a:cubicBezTo>
                  <a:close/>
                  <a:moveTo>
                    <a:pt x="19731" y="1"/>
                  </a:moveTo>
                  <a:cubicBezTo>
                    <a:pt x="19572" y="1"/>
                    <a:pt x="19446" y="128"/>
                    <a:pt x="19446" y="286"/>
                  </a:cubicBezTo>
                  <a:cubicBezTo>
                    <a:pt x="19446" y="444"/>
                    <a:pt x="19572" y="603"/>
                    <a:pt x="19731" y="603"/>
                  </a:cubicBezTo>
                  <a:lnTo>
                    <a:pt x="20142" y="603"/>
                  </a:lnTo>
                  <a:cubicBezTo>
                    <a:pt x="20301" y="603"/>
                    <a:pt x="20427" y="444"/>
                    <a:pt x="20427" y="286"/>
                  </a:cubicBezTo>
                  <a:cubicBezTo>
                    <a:pt x="20427" y="128"/>
                    <a:pt x="20301" y="1"/>
                    <a:pt x="20142" y="1"/>
                  </a:cubicBezTo>
                  <a:close/>
                  <a:moveTo>
                    <a:pt x="22518" y="1"/>
                  </a:moveTo>
                  <a:cubicBezTo>
                    <a:pt x="22359" y="1"/>
                    <a:pt x="22233" y="128"/>
                    <a:pt x="22233" y="286"/>
                  </a:cubicBezTo>
                  <a:cubicBezTo>
                    <a:pt x="22233" y="444"/>
                    <a:pt x="22359" y="603"/>
                    <a:pt x="22518" y="603"/>
                  </a:cubicBezTo>
                  <a:lnTo>
                    <a:pt x="22898" y="603"/>
                  </a:lnTo>
                  <a:cubicBezTo>
                    <a:pt x="23088" y="603"/>
                    <a:pt x="23214" y="444"/>
                    <a:pt x="23214" y="286"/>
                  </a:cubicBezTo>
                  <a:cubicBezTo>
                    <a:pt x="23214" y="128"/>
                    <a:pt x="23088" y="1"/>
                    <a:pt x="22898" y="1"/>
                  </a:cubicBezTo>
                  <a:close/>
                  <a:moveTo>
                    <a:pt x="25305" y="1"/>
                  </a:moveTo>
                  <a:cubicBezTo>
                    <a:pt x="25146" y="1"/>
                    <a:pt x="24988" y="128"/>
                    <a:pt x="24988" y="286"/>
                  </a:cubicBezTo>
                  <a:cubicBezTo>
                    <a:pt x="24988" y="444"/>
                    <a:pt x="25146" y="603"/>
                    <a:pt x="25305" y="603"/>
                  </a:cubicBezTo>
                  <a:lnTo>
                    <a:pt x="25685" y="603"/>
                  </a:lnTo>
                  <a:cubicBezTo>
                    <a:pt x="25843" y="603"/>
                    <a:pt x="26001" y="444"/>
                    <a:pt x="26001" y="286"/>
                  </a:cubicBezTo>
                  <a:cubicBezTo>
                    <a:pt x="26001" y="128"/>
                    <a:pt x="25843" y="1"/>
                    <a:pt x="25685" y="1"/>
                  </a:cubicBezTo>
                  <a:close/>
                  <a:moveTo>
                    <a:pt x="28060" y="1"/>
                  </a:moveTo>
                  <a:cubicBezTo>
                    <a:pt x="27901" y="1"/>
                    <a:pt x="27775" y="128"/>
                    <a:pt x="27775" y="286"/>
                  </a:cubicBezTo>
                  <a:cubicBezTo>
                    <a:pt x="27775" y="444"/>
                    <a:pt x="27901" y="603"/>
                    <a:pt x="28060" y="603"/>
                  </a:cubicBezTo>
                  <a:lnTo>
                    <a:pt x="28471" y="603"/>
                  </a:lnTo>
                  <a:cubicBezTo>
                    <a:pt x="28630" y="603"/>
                    <a:pt x="28756" y="444"/>
                    <a:pt x="28756" y="286"/>
                  </a:cubicBezTo>
                  <a:cubicBezTo>
                    <a:pt x="28756" y="128"/>
                    <a:pt x="28630" y="1"/>
                    <a:pt x="28471" y="1"/>
                  </a:cubicBezTo>
                  <a:close/>
                  <a:moveTo>
                    <a:pt x="30847" y="1"/>
                  </a:moveTo>
                  <a:cubicBezTo>
                    <a:pt x="30688" y="1"/>
                    <a:pt x="30562" y="128"/>
                    <a:pt x="30562" y="286"/>
                  </a:cubicBezTo>
                  <a:cubicBezTo>
                    <a:pt x="30562" y="444"/>
                    <a:pt x="30688" y="603"/>
                    <a:pt x="30847" y="603"/>
                  </a:cubicBezTo>
                  <a:lnTo>
                    <a:pt x="31227" y="603"/>
                  </a:lnTo>
                  <a:cubicBezTo>
                    <a:pt x="31417" y="603"/>
                    <a:pt x="31543" y="444"/>
                    <a:pt x="31543" y="286"/>
                  </a:cubicBezTo>
                  <a:cubicBezTo>
                    <a:pt x="31543" y="128"/>
                    <a:pt x="31417" y="1"/>
                    <a:pt x="31227" y="1"/>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71"/>
            <p:cNvSpPr/>
            <p:nvPr/>
          </p:nvSpPr>
          <p:spPr>
            <a:xfrm>
              <a:off x="3322116" y="1840049"/>
              <a:ext cx="25017" cy="19023"/>
            </a:xfrm>
            <a:custGeom>
              <a:rect b="b" l="l" r="r" t="t"/>
              <a:pathLst>
                <a:path extrusionOk="0" h="603" w="793">
                  <a:moveTo>
                    <a:pt x="317" y="1"/>
                  </a:moveTo>
                  <a:cubicBezTo>
                    <a:pt x="127" y="1"/>
                    <a:pt x="1" y="128"/>
                    <a:pt x="1" y="286"/>
                  </a:cubicBezTo>
                  <a:cubicBezTo>
                    <a:pt x="1" y="444"/>
                    <a:pt x="127" y="603"/>
                    <a:pt x="317" y="603"/>
                  </a:cubicBezTo>
                  <a:lnTo>
                    <a:pt x="508" y="603"/>
                  </a:lnTo>
                  <a:cubicBezTo>
                    <a:pt x="666" y="603"/>
                    <a:pt x="793" y="444"/>
                    <a:pt x="793" y="286"/>
                  </a:cubicBezTo>
                  <a:cubicBezTo>
                    <a:pt x="793" y="128"/>
                    <a:pt x="666" y="1"/>
                    <a:pt x="508" y="1"/>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6" name="Google Shape;1416;p71"/>
          <p:cNvGrpSpPr/>
          <p:nvPr/>
        </p:nvGrpSpPr>
        <p:grpSpPr>
          <a:xfrm>
            <a:off x="5853556" y="2343756"/>
            <a:ext cx="1424743" cy="19025"/>
            <a:chOff x="6843889" y="1734144"/>
            <a:chExt cx="1157951" cy="18045"/>
          </a:xfrm>
        </p:grpSpPr>
        <p:sp>
          <p:nvSpPr>
            <p:cNvPr id="1417" name="Google Shape;1417;p71"/>
            <p:cNvSpPr/>
            <p:nvPr/>
          </p:nvSpPr>
          <p:spPr>
            <a:xfrm>
              <a:off x="6843889" y="1734144"/>
              <a:ext cx="24986" cy="18045"/>
            </a:xfrm>
            <a:custGeom>
              <a:rect b="b" l="l" r="r" t="t"/>
              <a:pathLst>
                <a:path extrusionOk="0" h="572" w="792">
                  <a:moveTo>
                    <a:pt x="317" y="1"/>
                  </a:moveTo>
                  <a:cubicBezTo>
                    <a:pt x="159" y="1"/>
                    <a:pt x="0" y="128"/>
                    <a:pt x="0" y="286"/>
                  </a:cubicBezTo>
                  <a:cubicBezTo>
                    <a:pt x="0" y="444"/>
                    <a:pt x="159" y="571"/>
                    <a:pt x="317" y="571"/>
                  </a:cubicBezTo>
                  <a:lnTo>
                    <a:pt x="507" y="571"/>
                  </a:lnTo>
                  <a:cubicBezTo>
                    <a:pt x="665" y="571"/>
                    <a:pt x="792" y="444"/>
                    <a:pt x="792" y="286"/>
                  </a:cubicBezTo>
                  <a:cubicBezTo>
                    <a:pt x="792" y="128"/>
                    <a:pt x="665" y="1"/>
                    <a:pt x="507" y="1"/>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71"/>
            <p:cNvSpPr/>
            <p:nvPr/>
          </p:nvSpPr>
          <p:spPr>
            <a:xfrm>
              <a:off x="6925818" y="1734144"/>
              <a:ext cx="995103" cy="18045"/>
            </a:xfrm>
            <a:custGeom>
              <a:rect b="b" l="l" r="r" t="t"/>
              <a:pathLst>
                <a:path extrusionOk="0" h="572" w="31543">
                  <a:moveTo>
                    <a:pt x="285" y="1"/>
                  </a:moveTo>
                  <a:cubicBezTo>
                    <a:pt x="127" y="1"/>
                    <a:pt x="0" y="128"/>
                    <a:pt x="0" y="286"/>
                  </a:cubicBezTo>
                  <a:cubicBezTo>
                    <a:pt x="0" y="444"/>
                    <a:pt x="127" y="571"/>
                    <a:pt x="285" y="571"/>
                  </a:cubicBezTo>
                  <a:lnTo>
                    <a:pt x="697" y="571"/>
                  </a:lnTo>
                  <a:cubicBezTo>
                    <a:pt x="855" y="571"/>
                    <a:pt x="982" y="444"/>
                    <a:pt x="982" y="286"/>
                  </a:cubicBezTo>
                  <a:cubicBezTo>
                    <a:pt x="982" y="128"/>
                    <a:pt x="855" y="1"/>
                    <a:pt x="697" y="1"/>
                  </a:cubicBezTo>
                  <a:close/>
                  <a:moveTo>
                    <a:pt x="3072" y="1"/>
                  </a:moveTo>
                  <a:cubicBezTo>
                    <a:pt x="2914" y="1"/>
                    <a:pt x="2787" y="128"/>
                    <a:pt x="2787" y="286"/>
                  </a:cubicBezTo>
                  <a:cubicBezTo>
                    <a:pt x="2787" y="444"/>
                    <a:pt x="2914" y="571"/>
                    <a:pt x="3072" y="571"/>
                  </a:cubicBezTo>
                  <a:lnTo>
                    <a:pt x="3452" y="571"/>
                  </a:lnTo>
                  <a:cubicBezTo>
                    <a:pt x="3642" y="571"/>
                    <a:pt x="3769" y="444"/>
                    <a:pt x="3769" y="286"/>
                  </a:cubicBezTo>
                  <a:cubicBezTo>
                    <a:pt x="3769" y="128"/>
                    <a:pt x="3642" y="1"/>
                    <a:pt x="3452" y="1"/>
                  </a:cubicBezTo>
                  <a:close/>
                  <a:moveTo>
                    <a:pt x="5859" y="1"/>
                  </a:moveTo>
                  <a:cubicBezTo>
                    <a:pt x="5669" y="1"/>
                    <a:pt x="5542" y="128"/>
                    <a:pt x="5542" y="286"/>
                  </a:cubicBezTo>
                  <a:cubicBezTo>
                    <a:pt x="5542" y="444"/>
                    <a:pt x="5669" y="571"/>
                    <a:pt x="5859" y="571"/>
                  </a:cubicBezTo>
                  <a:lnTo>
                    <a:pt x="6239" y="571"/>
                  </a:lnTo>
                  <a:cubicBezTo>
                    <a:pt x="6397" y="571"/>
                    <a:pt x="6524" y="444"/>
                    <a:pt x="6524" y="286"/>
                  </a:cubicBezTo>
                  <a:cubicBezTo>
                    <a:pt x="6524" y="128"/>
                    <a:pt x="6397" y="1"/>
                    <a:pt x="6239" y="1"/>
                  </a:cubicBezTo>
                  <a:close/>
                  <a:moveTo>
                    <a:pt x="8614" y="1"/>
                  </a:moveTo>
                  <a:cubicBezTo>
                    <a:pt x="8456" y="1"/>
                    <a:pt x="8329" y="128"/>
                    <a:pt x="8329" y="286"/>
                  </a:cubicBezTo>
                  <a:cubicBezTo>
                    <a:pt x="8329" y="444"/>
                    <a:pt x="8456" y="571"/>
                    <a:pt x="8614" y="571"/>
                  </a:cubicBezTo>
                  <a:lnTo>
                    <a:pt x="9026" y="571"/>
                  </a:lnTo>
                  <a:cubicBezTo>
                    <a:pt x="9184" y="571"/>
                    <a:pt x="9311" y="444"/>
                    <a:pt x="9311" y="286"/>
                  </a:cubicBezTo>
                  <a:cubicBezTo>
                    <a:pt x="9311" y="128"/>
                    <a:pt x="9184" y="1"/>
                    <a:pt x="9026" y="1"/>
                  </a:cubicBezTo>
                  <a:close/>
                  <a:moveTo>
                    <a:pt x="11401" y="1"/>
                  </a:moveTo>
                  <a:cubicBezTo>
                    <a:pt x="11243" y="1"/>
                    <a:pt x="11116" y="128"/>
                    <a:pt x="11116" y="286"/>
                  </a:cubicBezTo>
                  <a:cubicBezTo>
                    <a:pt x="11116" y="444"/>
                    <a:pt x="11243" y="571"/>
                    <a:pt x="11401" y="571"/>
                  </a:cubicBezTo>
                  <a:lnTo>
                    <a:pt x="11781" y="571"/>
                  </a:lnTo>
                  <a:cubicBezTo>
                    <a:pt x="11971" y="571"/>
                    <a:pt x="12098" y="444"/>
                    <a:pt x="12098" y="286"/>
                  </a:cubicBezTo>
                  <a:cubicBezTo>
                    <a:pt x="12098" y="128"/>
                    <a:pt x="11939" y="1"/>
                    <a:pt x="11781" y="1"/>
                  </a:cubicBezTo>
                  <a:close/>
                  <a:moveTo>
                    <a:pt x="14188" y="1"/>
                  </a:moveTo>
                  <a:cubicBezTo>
                    <a:pt x="14030" y="1"/>
                    <a:pt x="13871" y="128"/>
                    <a:pt x="13871" y="286"/>
                  </a:cubicBezTo>
                  <a:cubicBezTo>
                    <a:pt x="13871" y="444"/>
                    <a:pt x="14030" y="571"/>
                    <a:pt x="14188" y="571"/>
                  </a:cubicBezTo>
                  <a:lnTo>
                    <a:pt x="14568" y="571"/>
                  </a:lnTo>
                  <a:cubicBezTo>
                    <a:pt x="14726" y="571"/>
                    <a:pt x="14885" y="444"/>
                    <a:pt x="14885" y="286"/>
                  </a:cubicBezTo>
                  <a:cubicBezTo>
                    <a:pt x="14885" y="128"/>
                    <a:pt x="14726" y="1"/>
                    <a:pt x="14568" y="1"/>
                  </a:cubicBezTo>
                  <a:close/>
                  <a:moveTo>
                    <a:pt x="16943" y="1"/>
                  </a:moveTo>
                  <a:cubicBezTo>
                    <a:pt x="16785" y="1"/>
                    <a:pt x="16658" y="128"/>
                    <a:pt x="16658" y="286"/>
                  </a:cubicBezTo>
                  <a:cubicBezTo>
                    <a:pt x="16658" y="444"/>
                    <a:pt x="16785" y="571"/>
                    <a:pt x="16943" y="571"/>
                  </a:cubicBezTo>
                  <a:lnTo>
                    <a:pt x="17355" y="571"/>
                  </a:lnTo>
                  <a:cubicBezTo>
                    <a:pt x="17513" y="571"/>
                    <a:pt x="17640" y="444"/>
                    <a:pt x="17640" y="286"/>
                  </a:cubicBezTo>
                  <a:cubicBezTo>
                    <a:pt x="17640" y="128"/>
                    <a:pt x="17513" y="1"/>
                    <a:pt x="17355" y="1"/>
                  </a:cubicBezTo>
                  <a:close/>
                  <a:moveTo>
                    <a:pt x="19730" y="1"/>
                  </a:moveTo>
                  <a:cubicBezTo>
                    <a:pt x="19572" y="1"/>
                    <a:pt x="19445" y="128"/>
                    <a:pt x="19445" y="286"/>
                  </a:cubicBezTo>
                  <a:cubicBezTo>
                    <a:pt x="19445" y="444"/>
                    <a:pt x="19572" y="571"/>
                    <a:pt x="19730" y="571"/>
                  </a:cubicBezTo>
                  <a:lnTo>
                    <a:pt x="20142" y="571"/>
                  </a:lnTo>
                  <a:cubicBezTo>
                    <a:pt x="20300" y="571"/>
                    <a:pt x="20427" y="444"/>
                    <a:pt x="20427" y="286"/>
                  </a:cubicBezTo>
                  <a:cubicBezTo>
                    <a:pt x="20427" y="128"/>
                    <a:pt x="20300" y="1"/>
                    <a:pt x="20142" y="1"/>
                  </a:cubicBezTo>
                  <a:close/>
                  <a:moveTo>
                    <a:pt x="22517" y="1"/>
                  </a:moveTo>
                  <a:cubicBezTo>
                    <a:pt x="22358" y="1"/>
                    <a:pt x="22200" y="128"/>
                    <a:pt x="22200" y="286"/>
                  </a:cubicBezTo>
                  <a:cubicBezTo>
                    <a:pt x="22200" y="444"/>
                    <a:pt x="22358" y="571"/>
                    <a:pt x="22517" y="571"/>
                  </a:cubicBezTo>
                  <a:lnTo>
                    <a:pt x="22897" y="571"/>
                  </a:lnTo>
                  <a:cubicBezTo>
                    <a:pt x="23055" y="571"/>
                    <a:pt x="23214" y="444"/>
                    <a:pt x="23214" y="286"/>
                  </a:cubicBezTo>
                  <a:cubicBezTo>
                    <a:pt x="23214" y="128"/>
                    <a:pt x="23055" y="1"/>
                    <a:pt x="22897" y="1"/>
                  </a:cubicBezTo>
                  <a:close/>
                  <a:moveTo>
                    <a:pt x="25272" y="1"/>
                  </a:moveTo>
                  <a:cubicBezTo>
                    <a:pt x="25114" y="1"/>
                    <a:pt x="24987" y="128"/>
                    <a:pt x="24987" y="286"/>
                  </a:cubicBezTo>
                  <a:cubicBezTo>
                    <a:pt x="24987" y="444"/>
                    <a:pt x="25114" y="571"/>
                    <a:pt x="25272" y="571"/>
                  </a:cubicBezTo>
                  <a:lnTo>
                    <a:pt x="25684" y="571"/>
                  </a:lnTo>
                  <a:cubicBezTo>
                    <a:pt x="25842" y="571"/>
                    <a:pt x="25969" y="444"/>
                    <a:pt x="25969" y="286"/>
                  </a:cubicBezTo>
                  <a:cubicBezTo>
                    <a:pt x="25969" y="128"/>
                    <a:pt x="25842" y="1"/>
                    <a:pt x="25684" y="1"/>
                  </a:cubicBezTo>
                  <a:close/>
                  <a:moveTo>
                    <a:pt x="28059" y="1"/>
                  </a:moveTo>
                  <a:cubicBezTo>
                    <a:pt x="27901" y="1"/>
                    <a:pt x="27774" y="128"/>
                    <a:pt x="27774" y="286"/>
                  </a:cubicBezTo>
                  <a:cubicBezTo>
                    <a:pt x="27774" y="444"/>
                    <a:pt x="27901" y="571"/>
                    <a:pt x="28059" y="571"/>
                  </a:cubicBezTo>
                  <a:lnTo>
                    <a:pt x="28471" y="571"/>
                  </a:lnTo>
                  <a:cubicBezTo>
                    <a:pt x="28629" y="571"/>
                    <a:pt x="28756" y="444"/>
                    <a:pt x="28756" y="286"/>
                  </a:cubicBezTo>
                  <a:cubicBezTo>
                    <a:pt x="28756" y="128"/>
                    <a:pt x="28629" y="1"/>
                    <a:pt x="28471" y="1"/>
                  </a:cubicBezTo>
                  <a:close/>
                  <a:moveTo>
                    <a:pt x="30846" y="1"/>
                  </a:moveTo>
                  <a:cubicBezTo>
                    <a:pt x="30687" y="1"/>
                    <a:pt x="30529" y="128"/>
                    <a:pt x="30529" y="286"/>
                  </a:cubicBezTo>
                  <a:cubicBezTo>
                    <a:pt x="30529" y="444"/>
                    <a:pt x="30687" y="571"/>
                    <a:pt x="30846" y="571"/>
                  </a:cubicBezTo>
                  <a:lnTo>
                    <a:pt x="31226" y="571"/>
                  </a:lnTo>
                  <a:cubicBezTo>
                    <a:pt x="31384" y="571"/>
                    <a:pt x="31543" y="444"/>
                    <a:pt x="31543" y="286"/>
                  </a:cubicBezTo>
                  <a:cubicBezTo>
                    <a:pt x="31543" y="128"/>
                    <a:pt x="31384" y="1"/>
                    <a:pt x="31226" y="1"/>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71"/>
            <p:cNvSpPr/>
            <p:nvPr/>
          </p:nvSpPr>
          <p:spPr>
            <a:xfrm>
              <a:off x="7976823" y="1734144"/>
              <a:ext cx="25017" cy="18045"/>
            </a:xfrm>
            <a:custGeom>
              <a:rect b="b" l="l" r="r" t="t"/>
              <a:pathLst>
                <a:path extrusionOk="0" h="572" w="793">
                  <a:moveTo>
                    <a:pt x="286" y="1"/>
                  </a:moveTo>
                  <a:cubicBezTo>
                    <a:pt x="128" y="1"/>
                    <a:pt x="1" y="128"/>
                    <a:pt x="1" y="286"/>
                  </a:cubicBezTo>
                  <a:cubicBezTo>
                    <a:pt x="1" y="444"/>
                    <a:pt x="128" y="571"/>
                    <a:pt x="286" y="571"/>
                  </a:cubicBezTo>
                  <a:lnTo>
                    <a:pt x="508" y="571"/>
                  </a:lnTo>
                  <a:cubicBezTo>
                    <a:pt x="666" y="571"/>
                    <a:pt x="793" y="444"/>
                    <a:pt x="793" y="286"/>
                  </a:cubicBezTo>
                  <a:cubicBezTo>
                    <a:pt x="793" y="128"/>
                    <a:pt x="666" y="1"/>
                    <a:pt x="508" y="1"/>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0" name="Google Shape;1420;p71"/>
          <p:cNvGrpSpPr/>
          <p:nvPr/>
        </p:nvGrpSpPr>
        <p:grpSpPr>
          <a:xfrm>
            <a:off x="809094" y="4161612"/>
            <a:ext cx="1156973" cy="18992"/>
            <a:chOff x="635594" y="3580462"/>
            <a:chExt cx="1156973" cy="18992"/>
          </a:xfrm>
        </p:grpSpPr>
        <p:sp>
          <p:nvSpPr>
            <p:cNvPr id="1421" name="Google Shape;1421;p71"/>
            <p:cNvSpPr/>
            <p:nvPr/>
          </p:nvSpPr>
          <p:spPr>
            <a:xfrm>
              <a:off x="635594" y="3580462"/>
              <a:ext cx="25017" cy="18992"/>
            </a:xfrm>
            <a:custGeom>
              <a:rect b="b" l="l" r="r" t="t"/>
              <a:pathLst>
                <a:path extrusionOk="0" h="602" w="793">
                  <a:moveTo>
                    <a:pt x="286" y="0"/>
                  </a:moveTo>
                  <a:cubicBezTo>
                    <a:pt x="127" y="0"/>
                    <a:pt x="1" y="158"/>
                    <a:pt x="1" y="317"/>
                  </a:cubicBezTo>
                  <a:cubicBezTo>
                    <a:pt x="1" y="475"/>
                    <a:pt x="127" y="602"/>
                    <a:pt x="286" y="602"/>
                  </a:cubicBezTo>
                  <a:lnTo>
                    <a:pt x="476" y="602"/>
                  </a:lnTo>
                  <a:cubicBezTo>
                    <a:pt x="634" y="602"/>
                    <a:pt x="792" y="475"/>
                    <a:pt x="792" y="317"/>
                  </a:cubicBezTo>
                  <a:cubicBezTo>
                    <a:pt x="792" y="158"/>
                    <a:pt x="634" y="0"/>
                    <a:pt x="476" y="0"/>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71"/>
            <p:cNvSpPr/>
            <p:nvPr/>
          </p:nvSpPr>
          <p:spPr>
            <a:xfrm>
              <a:off x="716513" y="3580462"/>
              <a:ext cx="995134" cy="18992"/>
            </a:xfrm>
            <a:custGeom>
              <a:rect b="b" l="l" r="r" t="t"/>
              <a:pathLst>
                <a:path extrusionOk="0" h="602" w="31544">
                  <a:moveTo>
                    <a:pt x="286" y="0"/>
                  </a:moveTo>
                  <a:cubicBezTo>
                    <a:pt x="128" y="0"/>
                    <a:pt x="1" y="158"/>
                    <a:pt x="1" y="317"/>
                  </a:cubicBezTo>
                  <a:cubicBezTo>
                    <a:pt x="1" y="475"/>
                    <a:pt x="128" y="602"/>
                    <a:pt x="286" y="602"/>
                  </a:cubicBezTo>
                  <a:lnTo>
                    <a:pt x="698" y="602"/>
                  </a:lnTo>
                  <a:cubicBezTo>
                    <a:pt x="856" y="602"/>
                    <a:pt x="983" y="475"/>
                    <a:pt x="983" y="317"/>
                  </a:cubicBezTo>
                  <a:cubicBezTo>
                    <a:pt x="983" y="158"/>
                    <a:pt x="856" y="0"/>
                    <a:pt x="698" y="0"/>
                  </a:cubicBezTo>
                  <a:close/>
                  <a:moveTo>
                    <a:pt x="3073" y="0"/>
                  </a:moveTo>
                  <a:cubicBezTo>
                    <a:pt x="2914" y="0"/>
                    <a:pt x="2788" y="158"/>
                    <a:pt x="2788" y="317"/>
                  </a:cubicBezTo>
                  <a:cubicBezTo>
                    <a:pt x="2788" y="475"/>
                    <a:pt x="2914" y="602"/>
                    <a:pt x="3073" y="602"/>
                  </a:cubicBezTo>
                  <a:lnTo>
                    <a:pt x="3484" y="602"/>
                  </a:lnTo>
                  <a:cubicBezTo>
                    <a:pt x="3643" y="602"/>
                    <a:pt x="3769" y="475"/>
                    <a:pt x="3769" y="317"/>
                  </a:cubicBezTo>
                  <a:cubicBezTo>
                    <a:pt x="3769" y="158"/>
                    <a:pt x="3643" y="0"/>
                    <a:pt x="3484" y="0"/>
                  </a:cubicBezTo>
                  <a:close/>
                  <a:moveTo>
                    <a:pt x="5860" y="0"/>
                  </a:moveTo>
                  <a:cubicBezTo>
                    <a:pt x="5701" y="0"/>
                    <a:pt x="5543" y="158"/>
                    <a:pt x="5543" y="317"/>
                  </a:cubicBezTo>
                  <a:cubicBezTo>
                    <a:pt x="5543" y="475"/>
                    <a:pt x="5701" y="602"/>
                    <a:pt x="5860" y="602"/>
                  </a:cubicBezTo>
                  <a:lnTo>
                    <a:pt x="6240" y="602"/>
                  </a:lnTo>
                  <a:cubicBezTo>
                    <a:pt x="6398" y="602"/>
                    <a:pt x="6556" y="475"/>
                    <a:pt x="6556" y="317"/>
                  </a:cubicBezTo>
                  <a:cubicBezTo>
                    <a:pt x="6556" y="158"/>
                    <a:pt x="6398" y="0"/>
                    <a:pt x="6240" y="0"/>
                  </a:cubicBezTo>
                  <a:close/>
                  <a:moveTo>
                    <a:pt x="8615" y="0"/>
                  </a:moveTo>
                  <a:cubicBezTo>
                    <a:pt x="8457" y="0"/>
                    <a:pt x="8330" y="158"/>
                    <a:pt x="8330" y="317"/>
                  </a:cubicBezTo>
                  <a:cubicBezTo>
                    <a:pt x="8330" y="475"/>
                    <a:pt x="8457" y="602"/>
                    <a:pt x="8615" y="602"/>
                  </a:cubicBezTo>
                  <a:lnTo>
                    <a:pt x="9027" y="602"/>
                  </a:lnTo>
                  <a:cubicBezTo>
                    <a:pt x="9185" y="602"/>
                    <a:pt x="9312" y="475"/>
                    <a:pt x="9312" y="317"/>
                  </a:cubicBezTo>
                  <a:cubicBezTo>
                    <a:pt x="9312" y="158"/>
                    <a:pt x="9185" y="0"/>
                    <a:pt x="9027" y="0"/>
                  </a:cubicBezTo>
                  <a:close/>
                  <a:moveTo>
                    <a:pt x="11402" y="0"/>
                  </a:moveTo>
                  <a:cubicBezTo>
                    <a:pt x="11243" y="0"/>
                    <a:pt x="11117" y="158"/>
                    <a:pt x="11117" y="317"/>
                  </a:cubicBezTo>
                  <a:cubicBezTo>
                    <a:pt x="11117" y="475"/>
                    <a:pt x="11243" y="602"/>
                    <a:pt x="11402" y="602"/>
                  </a:cubicBezTo>
                  <a:lnTo>
                    <a:pt x="11813" y="602"/>
                  </a:lnTo>
                  <a:cubicBezTo>
                    <a:pt x="11972" y="602"/>
                    <a:pt x="12098" y="475"/>
                    <a:pt x="12098" y="317"/>
                  </a:cubicBezTo>
                  <a:cubicBezTo>
                    <a:pt x="12098" y="158"/>
                    <a:pt x="11972" y="0"/>
                    <a:pt x="11813" y="0"/>
                  </a:cubicBezTo>
                  <a:close/>
                  <a:moveTo>
                    <a:pt x="14189" y="0"/>
                  </a:moveTo>
                  <a:cubicBezTo>
                    <a:pt x="14030" y="0"/>
                    <a:pt x="13872" y="158"/>
                    <a:pt x="13872" y="317"/>
                  </a:cubicBezTo>
                  <a:cubicBezTo>
                    <a:pt x="13872" y="475"/>
                    <a:pt x="14030" y="602"/>
                    <a:pt x="14189" y="602"/>
                  </a:cubicBezTo>
                  <a:lnTo>
                    <a:pt x="14569" y="602"/>
                  </a:lnTo>
                  <a:cubicBezTo>
                    <a:pt x="14727" y="602"/>
                    <a:pt x="14885" y="475"/>
                    <a:pt x="14885" y="317"/>
                  </a:cubicBezTo>
                  <a:cubicBezTo>
                    <a:pt x="14885" y="158"/>
                    <a:pt x="14727" y="0"/>
                    <a:pt x="14569" y="0"/>
                  </a:cubicBezTo>
                  <a:close/>
                  <a:moveTo>
                    <a:pt x="16944" y="0"/>
                  </a:moveTo>
                  <a:cubicBezTo>
                    <a:pt x="16785" y="0"/>
                    <a:pt x="16659" y="158"/>
                    <a:pt x="16659" y="317"/>
                  </a:cubicBezTo>
                  <a:cubicBezTo>
                    <a:pt x="16659" y="475"/>
                    <a:pt x="16785" y="602"/>
                    <a:pt x="16944" y="602"/>
                  </a:cubicBezTo>
                  <a:lnTo>
                    <a:pt x="17356" y="602"/>
                  </a:lnTo>
                  <a:cubicBezTo>
                    <a:pt x="17514" y="602"/>
                    <a:pt x="17641" y="475"/>
                    <a:pt x="17641" y="317"/>
                  </a:cubicBezTo>
                  <a:cubicBezTo>
                    <a:pt x="17641" y="158"/>
                    <a:pt x="17514" y="0"/>
                    <a:pt x="17356" y="0"/>
                  </a:cubicBezTo>
                  <a:close/>
                  <a:moveTo>
                    <a:pt x="19731" y="0"/>
                  </a:moveTo>
                  <a:cubicBezTo>
                    <a:pt x="19572" y="0"/>
                    <a:pt x="19446" y="158"/>
                    <a:pt x="19446" y="317"/>
                  </a:cubicBezTo>
                  <a:cubicBezTo>
                    <a:pt x="19446" y="475"/>
                    <a:pt x="19572" y="602"/>
                    <a:pt x="19731" y="602"/>
                  </a:cubicBezTo>
                  <a:lnTo>
                    <a:pt x="20142" y="602"/>
                  </a:lnTo>
                  <a:cubicBezTo>
                    <a:pt x="20301" y="602"/>
                    <a:pt x="20427" y="475"/>
                    <a:pt x="20427" y="317"/>
                  </a:cubicBezTo>
                  <a:cubicBezTo>
                    <a:pt x="20427" y="158"/>
                    <a:pt x="20301" y="0"/>
                    <a:pt x="20142" y="0"/>
                  </a:cubicBezTo>
                  <a:close/>
                  <a:moveTo>
                    <a:pt x="22518" y="0"/>
                  </a:moveTo>
                  <a:cubicBezTo>
                    <a:pt x="22359" y="0"/>
                    <a:pt x="22201" y="158"/>
                    <a:pt x="22201" y="317"/>
                  </a:cubicBezTo>
                  <a:cubicBezTo>
                    <a:pt x="22201" y="475"/>
                    <a:pt x="22359" y="602"/>
                    <a:pt x="22518" y="602"/>
                  </a:cubicBezTo>
                  <a:lnTo>
                    <a:pt x="22898" y="602"/>
                  </a:lnTo>
                  <a:cubicBezTo>
                    <a:pt x="23088" y="602"/>
                    <a:pt x="23214" y="475"/>
                    <a:pt x="23214" y="317"/>
                  </a:cubicBezTo>
                  <a:cubicBezTo>
                    <a:pt x="23214" y="158"/>
                    <a:pt x="23056" y="0"/>
                    <a:pt x="22898" y="0"/>
                  </a:cubicBezTo>
                  <a:close/>
                  <a:moveTo>
                    <a:pt x="25304" y="0"/>
                  </a:moveTo>
                  <a:cubicBezTo>
                    <a:pt x="25114" y="0"/>
                    <a:pt x="24988" y="158"/>
                    <a:pt x="24988" y="317"/>
                  </a:cubicBezTo>
                  <a:cubicBezTo>
                    <a:pt x="24988" y="475"/>
                    <a:pt x="25114" y="602"/>
                    <a:pt x="25304" y="602"/>
                  </a:cubicBezTo>
                  <a:lnTo>
                    <a:pt x="25684" y="602"/>
                  </a:lnTo>
                  <a:cubicBezTo>
                    <a:pt x="25843" y="602"/>
                    <a:pt x="25970" y="475"/>
                    <a:pt x="25970" y="317"/>
                  </a:cubicBezTo>
                  <a:cubicBezTo>
                    <a:pt x="25970" y="158"/>
                    <a:pt x="25843" y="0"/>
                    <a:pt x="25684" y="0"/>
                  </a:cubicBezTo>
                  <a:close/>
                  <a:moveTo>
                    <a:pt x="28060" y="0"/>
                  </a:moveTo>
                  <a:cubicBezTo>
                    <a:pt x="27901" y="0"/>
                    <a:pt x="27775" y="158"/>
                    <a:pt x="27775" y="317"/>
                  </a:cubicBezTo>
                  <a:cubicBezTo>
                    <a:pt x="27775" y="475"/>
                    <a:pt x="27901" y="602"/>
                    <a:pt x="28060" y="602"/>
                  </a:cubicBezTo>
                  <a:lnTo>
                    <a:pt x="28471" y="602"/>
                  </a:lnTo>
                  <a:cubicBezTo>
                    <a:pt x="28630" y="602"/>
                    <a:pt x="28756" y="475"/>
                    <a:pt x="28756" y="317"/>
                  </a:cubicBezTo>
                  <a:cubicBezTo>
                    <a:pt x="28756" y="158"/>
                    <a:pt x="28630" y="0"/>
                    <a:pt x="28471" y="0"/>
                  </a:cubicBezTo>
                  <a:close/>
                  <a:moveTo>
                    <a:pt x="30847" y="0"/>
                  </a:moveTo>
                  <a:cubicBezTo>
                    <a:pt x="30688" y="0"/>
                    <a:pt x="30562" y="158"/>
                    <a:pt x="30562" y="317"/>
                  </a:cubicBezTo>
                  <a:cubicBezTo>
                    <a:pt x="30562" y="475"/>
                    <a:pt x="30688" y="602"/>
                    <a:pt x="30847" y="602"/>
                  </a:cubicBezTo>
                  <a:lnTo>
                    <a:pt x="31227" y="602"/>
                  </a:lnTo>
                  <a:cubicBezTo>
                    <a:pt x="31417" y="602"/>
                    <a:pt x="31543" y="475"/>
                    <a:pt x="31543" y="317"/>
                  </a:cubicBezTo>
                  <a:cubicBezTo>
                    <a:pt x="31543" y="158"/>
                    <a:pt x="31417" y="0"/>
                    <a:pt x="31227" y="0"/>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71"/>
            <p:cNvSpPr/>
            <p:nvPr/>
          </p:nvSpPr>
          <p:spPr>
            <a:xfrm>
              <a:off x="1767550" y="3580462"/>
              <a:ext cx="25017" cy="18992"/>
            </a:xfrm>
            <a:custGeom>
              <a:rect b="b" l="l" r="r" t="t"/>
              <a:pathLst>
                <a:path extrusionOk="0" h="602" w="793">
                  <a:moveTo>
                    <a:pt x="286" y="0"/>
                  </a:moveTo>
                  <a:cubicBezTo>
                    <a:pt x="127" y="0"/>
                    <a:pt x="1" y="158"/>
                    <a:pt x="1" y="317"/>
                  </a:cubicBezTo>
                  <a:cubicBezTo>
                    <a:pt x="1" y="475"/>
                    <a:pt x="127" y="602"/>
                    <a:pt x="286" y="602"/>
                  </a:cubicBezTo>
                  <a:lnTo>
                    <a:pt x="507" y="602"/>
                  </a:lnTo>
                  <a:cubicBezTo>
                    <a:pt x="666" y="602"/>
                    <a:pt x="792" y="475"/>
                    <a:pt x="792" y="317"/>
                  </a:cubicBezTo>
                  <a:cubicBezTo>
                    <a:pt x="792" y="158"/>
                    <a:pt x="666" y="0"/>
                    <a:pt x="507" y="0"/>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4" name="Google Shape;1424;p71"/>
          <p:cNvSpPr txBox="1"/>
          <p:nvPr/>
        </p:nvSpPr>
        <p:spPr>
          <a:xfrm>
            <a:off x="710250" y="491350"/>
            <a:ext cx="7723500" cy="40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FFFFF"/>
                </a:solidFill>
                <a:latin typeface="Fira Sans Extra Condensed Medium"/>
                <a:ea typeface="Fira Sans Extra Condensed Medium"/>
                <a:cs typeface="Fira Sans Extra Condensed Medium"/>
                <a:sym typeface="Fira Sans Extra Condensed Medium"/>
              </a:rPr>
              <a:t> Machine Learning</a:t>
            </a:r>
            <a:endParaRPr sz="2500">
              <a:solidFill>
                <a:srgbClr val="FFFFFF"/>
              </a:solidFill>
              <a:latin typeface="Fira Sans Extra Condensed Medium"/>
              <a:ea typeface="Fira Sans Extra Condensed Medium"/>
              <a:cs typeface="Fira Sans Extra Condensed Medium"/>
              <a:sym typeface="Fira Sans Extra Condensed Medium"/>
            </a:endParaRPr>
          </a:p>
        </p:txBody>
      </p:sp>
      <p:sp>
        <p:nvSpPr>
          <p:cNvPr id="1425" name="Google Shape;1425;p71"/>
          <p:cNvSpPr/>
          <p:nvPr/>
        </p:nvSpPr>
        <p:spPr>
          <a:xfrm>
            <a:off x="741427" y="1469145"/>
            <a:ext cx="1318843" cy="1201423"/>
          </a:xfrm>
          <a:custGeom>
            <a:rect b="b" l="l" r="r" t="t"/>
            <a:pathLst>
              <a:path extrusionOk="0" h="38083" w="41805">
                <a:moveTo>
                  <a:pt x="20891" y="1"/>
                </a:moveTo>
                <a:cubicBezTo>
                  <a:pt x="16018" y="1"/>
                  <a:pt x="11148" y="1861"/>
                  <a:pt x="7443" y="5582"/>
                </a:cubicBezTo>
                <a:cubicBezTo>
                  <a:pt x="1" y="13025"/>
                  <a:pt x="1" y="25059"/>
                  <a:pt x="7443" y="32501"/>
                </a:cubicBezTo>
                <a:cubicBezTo>
                  <a:pt x="11148" y="36222"/>
                  <a:pt x="16018" y="38083"/>
                  <a:pt x="20891" y="38083"/>
                </a:cubicBezTo>
                <a:cubicBezTo>
                  <a:pt x="25764" y="38083"/>
                  <a:pt x="30641" y="36222"/>
                  <a:pt x="34362" y="32501"/>
                </a:cubicBezTo>
                <a:cubicBezTo>
                  <a:pt x="41804" y="25059"/>
                  <a:pt x="41804" y="13025"/>
                  <a:pt x="34362" y="5582"/>
                </a:cubicBezTo>
                <a:cubicBezTo>
                  <a:pt x="30641" y="1861"/>
                  <a:pt x="25764" y="1"/>
                  <a:pt x="208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71"/>
          <p:cNvSpPr/>
          <p:nvPr/>
        </p:nvSpPr>
        <p:spPr>
          <a:xfrm>
            <a:off x="781397" y="1450437"/>
            <a:ext cx="1238902" cy="1238870"/>
          </a:xfrm>
          <a:custGeom>
            <a:rect b="b" l="l" r="r" t="t"/>
            <a:pathLst>
              <a:path extrusionOk="0" h="39270" w="39271">
                <a:moveTo>
                  <a:pt x="19636" y="1203"/>
                </a:moveTo>
                <a:cubicBezTo>
                  <a:pt x="29801" y="1203"/>
                  <a:pt x="38067" y="9469"/>
                  <a:pt x="38067" y="19635"/>
                </a:cubicBezTo>
                <a:cubicBezTo>
                  <a:pt x="38067" y="29800"/>
                  <a:pt x="29801" y="38066"/>
                  <a:pt x="19636" y="38066"/>
                </a:cubicBezTo>
                <a:cubicBezTo>
                  <a:pt x="9470" y="38066"/>
                  <a:pt x="1172" y="29800"/>
                  <a:pt x="1172" y="19635"/>
                </a:cubicBezTo>
                <a:cubicBezTo>
                  <a:pt x="1172" y="9469"/>
                  <a:pt x="9470" y="1203"/>
                  <a:pt x="19636" y="1203"/>
                </a:cubicBezTo>
                <a:close/>
                <a:moveTo>
                  <a:pt x="19636" y="0"/>
                </a:moveTo>
                <a:cubicBezTo>
                  <a:pt x="8805" y="0"/>
                  <a:pt x="1" y="8804"/>
                  <a:pt x="1" y="19635"/>
                </a:cubicBezTo>
                <a:cubicBezTo>
                  <a:pt x="1" y="30465"/>
                  <a:pt x="8805" y="39269"/>
                  <a:pt x="19636" y="39269"/>
                </a:cubicBezTo>
                <a:cubicBezTo>
                  <a:pt x="30466" y="39269"/>
                  <a:pt x="39270" y="30465"/>
                  <a:pt x="39270" y="19635"/>
                </a:cubicBezTo>
                <a:cubicBezTo>
                  <a:pt x="39270" y="8804"/>
                  <a:pt x="30466" y="0"/>
                  <a:pt x="19636" y="0"/>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71"/>
          <p:cNvSpPr txBox="1"/>
          <p:nvPr/>
        </p:nvSpPr>
        <p:spPr>
          <a:xfrm>
            <a:off x="2199175" y="1898600"/>
            <a:ext cx="2159400" cy="26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300">
                <a:latin typeface="Fira Sans Medium"/>
                <a:ea typeface="Fira Sans Medium"/>
                <a:cs typeface="Fira Sans Medium"/>
                <a:sym typeface="Fira Sans Medium"/>
              </a:rPr>
              <a:t>Decision Tree</a:t>
            </a:r>
            <a:endParaRPr sz="2300">
              <a:latin typeface="Fira Sans Medium"/>
              <a:ea typeface="Fira Sans Medium"/>
              <a:cs typeface="Fira Sans Medium"/>
              <a:sym typeface="Fira Sans Medium"/>
            </a:endParaRPr>
          </a:p>
        </p:txBody>
      </p:sp>
      <p:sp>
        <p:nvSpPr>
          <p:cNvPr id="1428" name="Google Shape;1428;p71"/>
          <p:cNvSpPr txBox="1"/>
          <p:nvPr/>
        </p:nvSpPr>
        <p:spPr>
          <a:xfrm>
            <a:off x="710250" y="3640100"/>
            <a:ext cx="1611600" cy="26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300">
                <a:latin typeface="Fira Sans Medium"/>
                <a:ea typeface="Fira Sans Medium"/>
                <a:cs typeface="Fira Sans Medium"/>
                <a:sym typeface="Fira Sans Medium"/>
              </a:rPr>
              <a:t>Random Forest</a:t>
            </a:r>
            <a:endParaRPr sz="2300">
              <a:latin typeface="Fira Sans Medium"/>
              <a:ea typeface="Fira Sans Medium"/>
              <a:cs typeface="Fira Sans Medium"/>
              <a:sym typeface="Fira Sans Medium"/>
            </a:endParaRPr>
          </a:p>
        </p:txBody>
      </p:sp>
      <p:pic>
        <p:nvPicPr>
          <p:cNvPr id="1429" name="Google Shape;1429;p71" title="Chart"/>
          <p:cNvPicPr preferRelativeResize="0"/>
          <p:nvPr/>
        </p:nvPicPr>
        <p:blipFill>
          <a:blip r:embed="rId3">
            <a:alphaModFix/>
          </a:blip>
          <a:stretch>
            <a:fillRect/>
          </a:stretch>
        </p:blipFill>
        <p:spPr>
          <a:xfrm>
            <a:off x="2758425" y="3170198"/>
            <a:ext cx="2259324" cy="1445956"/>
          </a:xfrm>
          <a:prstGeom prst="rect">
            <a:avLst/>
          </a:prstGeom>
          <a:noFill/>
          <a:ln cap="flat" cmpd="sng" w="28575">
            <a:solidFill>
              <a:srgbClr val="30637F"/>
            </a:solidFill>
            <a:prstDash val="solid"/>
            <a:round/>
            <a:headEnd len="sm" w="sm" type="none"/>
            <a:tailEnd len="sm" w="sm" type="none"/>
          </a:ln>
        </p:spPr>
      </p:pic>
      <p:sp>
        <p:nvSpPr>
          <p:cNvPr id="1430" name="Google Shape;1430;p71"/>
          <p:cNvSpPr txBox="1"/>
          <p:nvPr/>
        </p:nvSpPr>
        <p:spPr>
          <a:xfrm>
            <a:off x="5730875" y="1817750"/>
            <a:ext cx="2371800" cy="26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300">
                <a:latin typeface="Fira Sans Medium"/>
                <a:ea typeface="Fira Sans Medium"/>
                <a:cs typeface="Fira Sans Medium"/>
                <a:sym typeface="Fira Sans Medium"/>
              </a:rPr>
              <a:t>Gradient Boosting</a:t>
            </a:r>
            <a:endParaRPr sz="2300">
              <a:latin typeface="Fira Sans Medium"/>
              <a:ea typeface="Fira Sans Medium"/>
              <a:cs typeface="Fira Sans Medium"/>
              <a:sym typeface="Fira Sans Medium"/>
            </a:endParaRPr>
          </a:p>
        </p:txBody>
      </p:sp>
      <p:pic>
        <p:nvPicPr>
          <p:cNvPr id="1431" name="Google Shape;1431;p71"/>
          <p:cNvPicPr preferRelativeResize="0"/>
          <p:nvPr/>
        </p:nvPicPr>
        <p:blipFill>
          <a:blip r:embed="rId4">
            <a:alphaModFix/>
          </a:blip>
          <a:stretch>
            <a:fillRect/>
          </a:stretch>
        </p:blipFill>
        <p:spPr>
          <a:xfrm>
            <a:off x="994950" y="1677236"/>
            <a:ext cx="785251" cy="785275"/>
          </a:xfrm>
          <a:prstGeom prst="rect">
            <a:avLst/>
          </a:prstGeom>
          <a:noFill/>
          <a:ln>
            <a:noFill/>
          </a:ln>
        </p:spPr>
      </p:pic>
      <p:sp>
        <p:nvSpPr>
          <p:cNvPr id="1432" name="Google Shape;1432;p71"/>
          <p:cNvSpPr/>
          <p:nvPr/>
        </p:nvSpPr>
        <p:spPr>
          <a:xfrm>
            <a:off x="2779225" y="3182875"/>
            <a:ext cx="2159400" cy="143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33" name="Google Shape;1433;p71"/>
          <p:cNvPicPr preferRelativeResize="0"/>
          <p:nvPr/>
        </p:nvPicPr>
        <p:blipFill>
          <a:blip r:embed="rId4">
            <a:alphaModFix/>
          </a:blip>
          <a:stretch>
            <a:fillRect/>
          </a:stretch>
        </p:blipFill>
        <p:spPr>
          <a:xfrm>
            <a:off x="2993975" y="3589575"/>
            <a:ext cx="404531" cy="404550"/>
          </a:xfrm>
          <a:prstGeom prst="rect">
            <a:avLst/>
          </a:prstGeom>
          <a:noFill/>
          <a:ln>
            <a:noFill/>
          </a:ln>
        </p:spPr>
      </p:pic>
      <p:pic>
        <p:nvPicPr>
          <p:cNvPr id="1434" name="Google Shape;1434;p71"/>
          <p:cNvPicPr preferRelativeResize="0"/>
          <p:nvPr/>
        </p:nvPicPr>
        <p:blipFill>
          <a:blip r:embed="rId4">
            <a:alphaModFix/>
          </a:blip>
          <a:stretch>
            <a:fillRect/>
          </a:stretch>
        </p:blipFill>
        <p:spPr>
          <a:xfrm>
            <a:off x="3708549" y="3589575"/>
            <a:ext cx="404531" cy="404550"/>
          </a:xfrm>
          <a:prstGeom prst="rect">
            <a:avLst/>
          </a:prstGeom>
          <a:noFill/>
          <a:ln>
            <a:noFill/>
          </a:ln>
        </p:spPr>
      </p:pic>
      <p:pic>
        <p:nvPicPr>
          <p:cNvPr id="1435" name="Google Shape;1435;p71"/>
          <p:cNvPicPr preferRelativeResize="0"/>
          <p:nvPr/>
        </p:nvPicPr>
        <p:blipFill>
          <a:blip r:embed="rId4">
            <a:alphaModFix/>
          </a:blip>
          <a:stretch>
            <a:fillRect/>
          </a:stretch>
        </p:blipFill>
        <p:spPr>
          <a:xfrm>
            <a:off x="4369731" y="3589575"/>
            <a:ext cx="404531" cy="404550"/>
          </a:xfrm>
          <a:prstGeom prst="rect">
            <a:avLst/>
          </a:prstGeom>
          <a:noFill/>
          <a:ln>
            <a:noFill/>
          </a:ln>
        </p:spPr>
      </p:pic>
      <p:grpSp>
        <p:nvGrpSpPr>
          <p:cNvPr id="1436" name="Google Shape;1436;p71"/>
          <p:cNvGrpSpPr/>
          <p:nvPr/>
        </p:nvGrpSpPr>
        <p:grpSpPr>
          <a:xfrm>
            <a:off x="3169875" y="3418200"/>
            <a:ext cx="1424700" cy="109800"/>
            <a:chOff x="3169875" y="3418200"/>
            <a:chExt cx="1424700" cy="109800"/>
          </a:xfrm>
        </p:grpSpPr>
        <p:pic>
          <p:nvPicPr>
            <p:cNvPr id="1437" name="Google Shape;1437;p71"/>
            <p:cNvPicPr preferRelativeResize="0"/>
            <p:nvPr/>
          </p:nvPicPr>
          <p:blipFill rotWithShape="1">
            <a:blip r:embed="rId4">
              <a:alphaModFix/>
            </a:blip>
            <a:srcRect b="70794" l="23012" r="22544" t="36377"/>
            <a:stretch/>
          </p:blipFill>
          <p:spPr>
            <a:xfrm flipH="1" rot="10800000">
              <a:off x="3169875" y="3418200"/>
              <a:ext cx="1424700" cy="109800"/>
            </a:xfrm>
            <a:prstGeom prst="rect">
              <a:avLst/>
            </a:prstGeom>
            <a:noFill/>
            <a:ln>
              <a:noFill/>
            </a:ln>
          </p:spPr>
        </p:pic>
        <p:pic>
          <p:nvPicPr>
            <p:cNvPr id="1438" name="Google Shape;1438;p71"/>
            <p:cNvPicPr preferRelativeResize="0"/>
            <p:nvPr/>
          </p:nvPicPr>
          <p:blipFill rotWithShape="1">
            <a:blip r:embed="rId4">
              <a:alphaModFix/>
            </a:blip>
            <a:srcRect b="70794" l="23012" r="22544" t="36377"/>
            <a:stretch/>
          </p:blipFill>
          <p:spPr>
            <a:xfrm flipH="1" rot="10800000">
              <a:off x="3169875" y="3418200"/>
              <a:ext cx="745626" cy="109800"/>
            </a:xfrm>
            <a:prstGeom prst="rect">
              <a:avLst/>
            </a:prstGeom>
            <a:noFill/>
            <a:ln>
              <a:noFill/>
            </a:ln>
          </p:spPr>
        </p:pic>
      </p:grpSp>
      <p:sp>
        <p:nvSpPr>
          <p:cNvPr id="1439" name="Google Shape;1439;p71"/>
          <p:cNvSpPr txBox="1"/>
          <p:nvPr/>
        </p:nvSpPr>
        <p:spPr>
          <a:xfrm>
            <a:off x="3578850" y="3113150"/>
            <a:ext cx="745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Roboto"/>
                <a:ea typeface="Roboto"/>
                <a:cs typeface="Roboto"/>
                <a:sym typeface="Roboto"/>
              </a:rPr>
              <a:t>Dataset</a:t>
            </a:r>
            <a:endParaRPr/>
          </a:p>
        </p:txBody>
      </p:sp>
      <p:sp>
        <p:nvSpPr>
          <p:cNvPr id="1440" name="Google Shape;1440;p71"/>
          <p:cNvSpPr txBox="1"/>
          <p:nvPr/>
        </p:nvSpPr>
        <p:spPr>
          <a:xfrm>
            <a:off x="2993975" y="4239525"/>
            <a:ext cx="2023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Roboto"/>
                <a:ea typeface="Roboto"/>
                <a:cs typeface="Roboto"/>
                <a:sym typeface="Roboto"/>
              </a:rPr>
              <a:t>Majority Voting + Final Class</a:t>
            </a:r>
            <a:endParaRPr/>
          </a:p>
        </p:txBody>
      </p:sp>
      <p:grpSp>
        <p:nvGrpSpPr>
          <p:cNvPr id="1441" name="Google Shape;1441;p71"/>
          <p:cNvGrpSpPr/>
          <p:nvPr/>
        </p:nvGrpSpPr>
        <p:grpSpPr>
          <a:xfrm flipH="1" rot="10800000">
            <a:off x="3170650" y="4104000"/>
            <a:ext cx="1424700" cy="109800"/>
            <a:chOff x="3169875" y="3418200"/>
            <a:chExt cx="1424700" cy="109800"/>
          </a:xfrm>
        </p:grpSpPr>
        <p:pic>
          <p:nvPicPr>
            <p:cNvPr id="1442" name="Google Shape;1442;p71"/>
            <p:cNvPicPr preferRelativeResize="0"/>
            <p:nvPr/>
          </p:nvPicPr>
          <p:blipFill rotWithShape="1">
            <a:blip r:embed="rId4">
              <a:alphaModFix/>
            </a:blip>
            <a:srcRect b="70794" l="23012" r="22544" t="36377"/>
            <a:stretch/>
          </p:blipFill>
          <p:spPr>
            <a:xfrm flipH="1" rot="10800000">
              <a:off x="3169875" y="3418200"/>
              <a:ext cx="1424700" cy="109800"/>
            </a:xfrm>
            <a:prstGeom prst="rect">
              <a:avLst/>
            </a:prstGeom>
            <a:noFill/>
            <a:ln>
              <a:noFill/>
            </a:ln>
          </p:spPr>
        </p:pic>
        <p:pic>
          <p:nvPicPr>
            <p:cNvPr id="1443" name="Google Shape;1443;p71"/>
            <p:cNvPicPr preferRelativeResize="0"/>
            <p:nvPr/>
          </p:nvPicPr>
          <p:blipFill rotWithShape="1">
            <a:blip r:embed="rId4">
              <a:alphaModFix/>
            </a:blip>
            <a:srcRect b="70794" l="23012" r="22544" t="36377"/>
            <a:stretch/>
          </p:blipFill>
          <p:spPr>
            <a:xfrm flipH="1" rot="10800000">
              <a:off x="3169875" y="3418200"/>
              <a:ext cx="745626" cy="109800"/>
            </a:xfrm>
            <a:prstGeom prst="rect">
              <a:avLst/>
            </a:prstGeom>
            <a:noFill/>
            <a:ln>
              <a:noFill/>
            </a:ln>
          </p:spPr>
        </p:pic>
      </p:grpSp>
      <p:grpSp>
        <p:nvGrpSpPr>
          <p:cNvPr id="1444" name="Google Shape;1444;p71"/>
          <p:cNvGrpSpPr/>
          <p:nvPr/>
        </p:nvGrpSpPr>
        <p:grpSpPr>
          <a:xfrm>
            <a:off x="5845352" y="2850177"/>
            <a:ext cx="2371706" cy="1712477"/>
            <a:chOff x="5787625" y="3003575"/>
            <a:chExt cx="2430525" cy="1555524"/>
          </a:xfrm>
        </p:grpSpPr>
        <p:pic>
          <p:nvPicPr>
            <p:cNvPr id="1445" name="Google Shape;1445;p71" title="Chart"/>
            <p:cNvPicPr preferRelativeResize="0"/>
            <p:nvPr/>
          </p:nvPicPr>
          <p:blipFill>
            <a:blip r:embed="rId3">
              <a:alphaModFix/>
            </a:blip>
            <a:stretch>
              <a:fillRect/>
            </a:stretch>
          </p:blipFill>
          <p:spPr>
            <a:xfrm>
              <a:off x="5787625" y="3003575"/>
              <a:ext cx="2430525" cy="1555524"/>
            </a:xfrm>
            <a:prstGeom prst="rect">
              <a:avLst/>
            </a:prstGeom>
            <a:noFill/>
            <a:ln cap="flat" cmpd="sng" w="28575">
              <a:solidFill>
                <a:srgbClr val="30637F"/>
              </a:solidFill>
              <a:prstDash val="solid"/>
              <a:round/>
              <a:headEnd len="sm" w="sm" type="none"/>
              <a:tailEnd len="sm" w="sm" type="none"/>
            </a:ln>
          </p:spPr>
        </p:pic>
        <p:sp>
          <p:nvSpPr>
            <p:cNvPr id="1446" name="Google Shape;1446;p71"/>
            <p:cNvSpPr/>
            <p:nvPr/>
          </p:nvSpPr>
          <p:spPr>
            <a:xfrm>
              <a:off x="5842451" y="3065050"/>
              <a:ext cx="2328600" cy="143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47" name="Google Shape;1447;p71"/>
          <p:cNvPicPr preferRelativeResize="0"/>
          <p:nvPr/>
        </p:nvPicPr>
        <p:blipFill>
          <a:blip r:embed="rId5">
            <a:alphaModFix/>
          </a:blip>
          <a:stretch>
            <a:fillRect/>
          </a:stretch>
        </p:blipFill>
        <p:spPr>
          <a:xfrm>
            <a:off x="5903459" y="2898300"/>
            <a:ext cx="2244051" cy="1634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p72"/>
          <p:cNvSpPr/>
          <p:nvPr/>
        </p:nvSpPr>
        <p:spPr>
          <a:xfrm>
            <a:off x="318278" y="901963"/>
            <a:ext cx="8507454" cy="341408"/>
          </a:xfrm>
          <a:custGeom>
            <a:rect b="b" l="l" r="r" t="t"/>
            <a:pathLst>
              <a:path extrusionOk="0" h="8108" w="82150">
                <a:moveTo>
                  <a:pt x="0" y="1"/>
                </a:moveTo>
                <a:lnTo>
                  <a:pt x="0" y="8108"/>
                </a:lnTo>
                <a:lnTo>
                  <a:pt x="82150" y="8108"/>
                </a:lnTo>
                <a:lnTo>
                  <a:pt x="82150" y="1"/>
                </a:lnTo>
                <a:close/>
              </a:path>
            </a:pathLst>
          </a:custGeom>
          <a:solidFill>
            <a:srgbClr val="435D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FFFFFF"/>
              </a:solidFill>
              <a:latin typeface="Fira Sans"/>
              <a:ea typeface="Fira Sans"/>
              <a:cs typeface="Fira Sans"/>
              <a:sym typeface="Fira Sans"/>
            </a:endParaRPr>
          </a:p>
        </p:txBody>
      </p:sp>
      <p:sp>
        <p:nvSpPr>
          <p:cNvPr id="1453" name="Google Shape;1453;p72"/>
          <p:cNvSpPr txBox="1"/>
          <p:nvPr/>
        </p:nvSpPr>
        <p:spPr>
          <a:xfrm>
            <a:off x="318300" y="328250"/>
            <a:ext cx="8507400" cy="489300"/>
          </a:xfrm>
          <a:prstGeom prst="rect">
            <a:avLst/>
          </a:prstGeom>
          <a:solidFill>
            <a:srgbClr val="435D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solidFill>
                <a:srgbClr val="FFFFFF"/>
              </a:solidFill>
              <a:latin typeface="Fira Sans Extra Condensed Medium"/>
              <a:ea typeface="Fira Sans Extra Condensed Medium"/>
              <a:cs typeface="Fira Sans Extra Condensed Medium"/>
              <a:sym typeface="Fira Sans Extra Condensed Medium"/>
            </a:endParaRPr>
          </a:p>
        </p:txBody>
      </p:sp>
      <p:sp>
        <p:nvSpPr>
          <p:cNvPr id="1454" name="Google Shape;1454;p72"/>
          <p:cNvSpPr txBox="1"/>
          <p:nvPr/>
        </p:nvSpPr>
        <p:spPr>
          <a:xfrm>
            <a:off x="710250" y="371750"/>
            <a:ext cx="7723500" cy="40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6EFE4"/>
                </a:solidFill>
                <a:latin typeface="Fira Sans Extra Condensed Medium"/>
                <a:ea typeface="Fira Sans Extra Condensed Medium"/>
                <a:cs typeface="Fira Sans Extra Condensed Medium"/>
                <a:sym typeface="Fira Sans Extra Condensed Medium"/>
              </a:rPr>
              <a:t>Decision Tree</a:t>
            </a:r>
            <a:endParaRPr sz="2500">
              <a:solidFill>
                <a:srgbClr val="F6EFE4"/>
              </a:solidFill>
              <a:latin typeface="Fira Sans Extra Condensed Medium"/>
              <a:ea typeface="Fira Sans Extra Condensed Medium"/>
              <a:cs typeface="Fira Sans Extra Condensed Medium"/>
              <a:sym typeface="Fira Sans Extra Condensed Medium"/>
            </a:endParaRPr>
          </a:p>
        </p:txBody>
      </p:sp>
      <p:pic>
        <p:nvPicPr>
          <p:cNvPr id="1455" name="Google Shape;1455;p72"/>
          <p:cNvPicPr preferRelativeResize="0"/>
          <p:nvPr/>
        </p:nvPicPr>
        <p:blipFill>
          <a:blip r:embed="rId3">
            <a:alphaModFix/>
          </a:blip>
          <a:stretch>
            <a:fillRect/>
          </a:stretch>
        </p:blipFill>
        <p:spPr>
          <a:xfrm>
            <a:off x="1261713" y="1624550"/>
            <a:ext cx="2997961" cy="3046699"/>
          </a:xfrm>
          <a:prstGeom prst="rect">
            <a:avLst/>
          </a:prstGeom>
          <a:noFill/>
          <a:ln>
            <a:noFill/>
          </a:ln>
        </p:spPr>
      </p:pic>
      <p:pic>
        <p:nvPicPr>
          <p:cNvPr id="1456" name="Google Shape;1456;p72"/>
          <p:cNvPicPr preferRelativeResize="0"/>
          <p:nvPr/>
        </p:nvPicPr>
        <p:blipFill>
          <a:blip r:embed="rId4">
            <a:alphaModFix/>
          </a:blip>
          <a:stretch>
            <a:fillRect/>
          </a:stretch>
        </p:blipFill>
        <p:spPr>
          <a:xfrm>
            <a:off x="4993190" y="1627085"/>
            <a:ext cx="2889097" cy="3044165"/>
          </a:xfrm>
          <a:prstGeom prst="rect">
            <a:avLst/>
          </a:prstGeom>
          <a:noFill/>
          <a:ln>
            <a:noFill/>
          </a:ln>
        </p:spPr>
      </p:pic>
      <p:sp>
        <p:nvSpPr>
          <p:cNvPr id="1457" name="Google Shape;1457;p72"/>
          <p:cNvSpPr txBox="1"/>
          <p:nvPr/>
        </p:nvSpPr>
        <p:spPr>
          <a:xfrm>
            <a:off x="318300" y="886663"/>
            <a:ext cx="85074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500">
                <a:solidFill>
                  <a:srgbClr val="F6EFE4"/>
                </a:solidFill>
                <a:latin typeface="Fira Sans Medium"/>
                <a:ea typeface="Fira Sans Medium"/>
                <a:cs typeface="Fira Sans Medium"/>
                <a:sym typeface="Fira Sans Medium"/>
              </a:rPr>
              <a:t>Evaluation</a:t>
            </a:r>
            <a:endParaRPr sz="1500">
              <a:solidFill>
                <a:srgbClr val="F6EFE4"/>
              </a:solidFill>
              <a:latin typeface="Fira Sans Medium"/>
              <a:ea typeface="Fira Sans Medium"/>
              <a:cs typeface="Fira Sans Medium"/>
              <a:sym typeface="Fira Sans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73"/>
          <p:cNvSpPr txBox="1"/>
          <p:nvPr/>
        </p:nvSpPr>
        <p:spPr>
          <a:xfrm>
            <a:off x="318300" y="328250"/>
            <a:ext cx="8507400" cy="489300"/>
          </a:xfrm>
          <a:prstGeom prst="rect">
            <a:avLst/>
          </a:prstGeom>
          <a:solidFill>
            <a:srgbClr val="435D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solidFill>
                <a:srgbClr val="FFFFFF"/>
              </a:solidFill>
              <a:latin typeface="Fira Sans Extra Condensed Medium"/>
              <a:ea typeface="Fira Sans Extra Condensed Medium"/>
              <a:cs typeface="Fira Sans Extra Condensed Medium"/>
              <a:sym typeface="Fira Sans Extra Condensed Medium"/>
            </a:endParaRPr>
          </a:p>
        </p:txBody>
      </p:sp>
      <p:sp>
        <p:nvSpPr>
          <p:cNvPr id="1463" name="Google Shape;1463;p73"/>
          <p:cNvSpPr txBox="1"/>
          <p:nvPr/>
        </p:nvSpPr>
        <p:spPr>
          <a:xfrm>
            <a:off x="710250" y="371750"/>
            <a:ext cx="7723500" cy="40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6EFE4"/>
                </a:solidFill>
                <a:latin typeface="Fira Sans Extra Condensed Medium"/>
                <a:ea typeface="Fira Sans Extra Condensed Medium"/>
                <a:cs typeface="Fira Sans Extra Condensed Medium"/>
                <a:sym typeface="Fira Sans Extra Condensed Medium"/>
              </a:rPr>
              <a:t>Random Forest Model</a:t>
            </a:r>
            <a:endParaRPr sz="2500">
              <a:solidFill>
                <a:srgbClr val="F6EFE4"/>
              </a:solidFill>
              <a:latin typeface="Fira Sans Extra Condensed Medium"/>
              <a:ea typeface="Fira Sans Extra Condensed Medium"/>
              <a:cs typeface="Fira Sans Extra Condensed Medium"/>
              <a:sym typeface="Fira Sans Extra Condensed Medium"/>
            </a:endParaRPr>
          </a:p>
        </p:txBody>
      </p:sp>
      <p:sp>
        <p:nvSpPr>
          <p:cNvPr id="1464" name="Google Shape;1464;p73"/>
          <p:cNvSpPr/>
          <p:nvPr/>
        </p:nvSpPr>
        <p:spPr>
          <a:xfrm>
            <a:off x="318300" y="944300"/>
            <a:ext cx="8507454" cy="341408"/>
          </a:xfrm>
          <a:custGeom>
            <a:rect b="b" l="l" r="r" t="t"/>
            <a:pathLst>
              <a:path extrusionOk="0" h="8108" w="82150">
                <a:moveTo>
                  <a:pt x="0" y="1"/>
                </a:moveTo>
                <a:lnTo>
                  <a:pt x="0" y="8108"/>
                </a:lnTo>
                <a:lnTo>
                  <a:pt x="82150" y="8108"/>
                </a:lnTo>
                <a:lnTo>
                  <a:pt x="82150" y="1"/>
                </a:lnTo>
                <a:close/>
              </a:path>
            </a:pathLst>
          </a:custGeom>
          <a:solidFill>
            <a:srgbClr val="435D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FFFFFF"/>
              </a:solidFill>
              <a:latin typeface="Fira Sans"/>
              <a:ea typeface="Fira Sans"/>
              <a:cs typeface="Fira Sans"/>
              <a:sym typeface="Fira Sans"/>
            </a:endParaRPr>
          </a:p>
        </p:txBody>
      </p:sp>
      <p:sp>
        <p:nvSpPr>
          <p:cNvPr id="1465" name="Google Shape;1465;p73"/>
          <p:cNvSpPr txBox="1"/>
          <p:nvPr/>
        </p:nvSpPr>
        <p:spPr>
          <a:xfrm>
            <a:off x="394512" y="929000"/>
            <a:ext cx="85074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500">
                <a:solidFill>
                  <a:srgbClr val="F6EFE4"/>
                </a:solidFill>
                <a:latin typeface="Fira Sans Medium"/>
                <a:ea typeface="Fira Sans Medium"/>
                <a:cs typeface="Fira Sans Medium"/>
                <a:sym typeface="Fira Sans Medium"/>
              </a:rPr>
              <a:t>Evaluation</a:t>
            </a:r>
            <a:endParaRPr sz="1500">
              <a:solidFill>
                <a:srgbClr val="F6EFE4"/>
              </a:solidFill>
              <a:latin typeface="Fira Sans Medium"/>
              <a:ea typeface="Fira Sans Medium"/>
              <a:cs typeface="Fira Sans Medium"/>
              <a:sym typeface="Fira Sans Medium"/>
            </a:endParaRPr>
          </a:p>
        </p:txBody>
      </p:sp>
      <p:pic>
        <p:nvPicPr>
          <p:cNvPr id="1466" name="Google Shape;1466;p73"/>
          <p:cNvPicPr preferRelativeResize="0"/>
          <p:nvPr/>
        </p:nvPicPr>
        <p:blipFill rotWithShape="1">
          <a:blip r:embed="rId3">
            <a:alphaModFix/>
          </a:blip>
          <a:srcRect b="0" l="0" r="2305" t="0"/>
          <a:stretch/>
        </p:blipFill>
        <p:spPr>
          <a:xfrm>
            <a:off x="1194388" y="1580413"/>
            <a:ext cx="2980437" cy="3092176"/>
          </a:xfrm>
          <a:prstGeom prst="rect">
            <a:avLst/>
          </a:prstGeom>
          <a:noFill/>
          <a:ln>
            <a:noFill/>
          </a:ln>
        </p:spPr>
      </p:pic>
      <p:pic>
        <p:nvPicPr>
          <p:cNvPr id="1467" name="Google Shape;1467;p73"/>
          <p:cNvPicPr preferRelativeResize="0"/>
          <p:nvPr/>
        </p:nvPicPr>
        <p:blipFill>
          <a:blip r:embed="rId4">
            <a:alphaModFix/>
          </a:blip>
          <a:stretch>
            <a:fillRect/>
          </a:stretch>
        </p:blipFill>
        <p:spPr>
          <a:xfrm>
            <a:off x="5048513" y="1575638"/>
            <a:ext cx="2901099" cy="31017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sp>
        <p:nvSpPr>
          <p:cNvPr id="1472" name="Google Shape;1472;p74"/>
          <p:cNvSpPr txBox="1"/>
          <p:nvPr/>
        </p:nvSpPr>
        <p:spPr>
          <a:xfrm>
            <a:off x="318300" y="328250"/>
            <a:ext cx="8507400" cy="489300"/>
          </a:xfrm>
          <a:prstGeom prst="rect">
            <a:avLst/>
          </a:prstGeom>
          <a:solidFill>
            <a:srgbClr val="435D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solidFill>
                <a:srgbClr val="FFFFFF"/>
              </a:solidFill>
              <a:latin typeface="Fira Sans Extra Condensed Medium"/>
              <a:ea typeface="Fira Sans Extra Condensed Medium"/>
              <a:cs typeface="Fira Sans Extra Condensed Medium"/>
              <a:sym typeface="Fira Sans Extra Condensed Medium"/>
            </a:endParaRPr>
          </a:p>
        </p:txBody>
      </p:sp>
      <p:sp>
        <p:nvSpPr>
          <p:cNvPr id="1473" name="Google Shape;1473;p74"/>
          <p:cNvSpPr txBox="1"/>
          <p:nvPr/>
        </p:nvSpPr>
        <p:spPr>
          <a:xfrm>
            <a:off x="710250" y="371750"/>
            <a:ext cx="7723500" cy="40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6EFE4"/>
                </a:solidFill>
                <a:latin typeface="Fira Sans Extra Condensed Medium"/>
                <a:ea typeface="Fira Sans Extra Condensed Medium"/>
                <a:cs typeface="Fira Sans Extra Condensed Medium"/>
                <a:sym typeface="Fira Sans Extra Condensed Medium"/>
              </a:rPr>
              <a:t>Gradient Boosting</a:t>
            </a:r>
            <a:endParaRPr sz="2500">
              <a:solidFill>
                <a:srgbClr val="F6EFE4"/>
              </a:solidFill>
              <a:latin typeface="Fira Sans Extra Condensed Medium"/>
              <a:ea typeface="Fira Sans Extra Condensed Medium"/>
              <a:cs typeface="Fira Sans Extra Condensed Medium"/>
              <a:sym typeface="Fira Sans Extra Condensed Medium"/>
            </a:endParaRPr>
          </a:p>
        </p:txBody>
      </p:sp>
      <p:pic>
        <p:nvPicPr>
          <p:cNvPr id="1474" name="Google Shape;1474;p74"/>
          <p:cNvPicPr preferRelativeResize="0"/>
          <p:nvPr/>
        </p:nvPicPr>
        <p:blipFill>
          <a:blip r:embed="rId3">
            <a:alphaModFix/>
          </a:blip>
          <a:stretch>
            <a:fillRect/>
          </a:stretch>
        </p:blipFill>
        <p:spPr>
          <a:xfrm>
            <a:off x="4989324" y="1600300"/>
            <a:ext cx="2815801" cy="3023800"/>
          </a:xfrm>
          <a:prstGeom prst="rect">
            <a:avLst/>
          </a:prstGeom>
          <a:noFill/>
          <a:ln>
            <a:noFill/>
          </a:ln>
        </p:spPr>
      </p:pic>
      <p:sp>
        <p:nvSpPr>
          <p:cNvPr id="1475" name="Google Shape;1475;p74"/>
          <p:cNvSpPr/>
          <p:nvPr/>
        </p:nvSpPr>
        <p:spPr>
          <a:xfrm>
            <a:off x="318300" y="944300"/>
            <a:ext cx="8507454" cy="341408"/>
          </a:xfrm>
          <a:custGeom>
            <a:rect b="b" l="l" r="r" t="t"/>
            <a:pathLst>
              <a:path extrusionOk="0" h="8108" w="82150">
                <a:moveTo>
                  <a:pt x="0" y="1"/>
                </a:moveTo>
                <a:lnTo>
                  <a:pt x="0" y="8108"/>
                </a:lnTo>
                <a:lnTo>
                  <a:pt x="82150" y="8108"/>
                </a:lnTo>
                <a:lnTo>
                  <a:pt x="82150" y="1"/>
                </a:lnTo>
                <a:close/>
              </a:path>
            </a:pathLst>
          </a:custGeom>
          <a:solidFill>
            <a:srgbClr val="435D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FFFFFF"/>
              </a:solidFill>
              <a:latin typeface="Fira Sans"/>
              <a:ea typeface="Fira Sans"/>
              <a:cs typeface="Fira Sans"/>
              <a:sym typeface="Fira Sans"/>
            </a:endParaRPr>
          </a:p>
        </p:txBody>
      </p:sp>
      <p:sp>
        <p:nvSpPr>
          <p:cNvPr id="1476" name="Google Shape;1476;p74"/>
          <p:cNvSpPr txBox="1"/>
          <p:nvPr/>
        </p:nvSpPr>
        <p:spPr>
          <a:xfrm>
            <a:off x="318312" y="907250"/>
            <a:ext cx="85074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500">
                <a:solidFill>
                  <a:srgbClr val="F6EFE4"/>
                </a:solidFill>
                <a:latin typeface="Fira Sans Medium"/>
                <a:ea typeface="Fira Sans Medium"/>
                <a:cs typeface="Fira Sans Medium"/>
                <a:sym typeface="Fira Sans Medium"/>
              </a:rPr>
              <a:t>Evaluation</a:t>
            </a:r>
            <a:endParaRPr sz="1500">
              <a:solidFill>
                <a:srgbClr val="F6EFE4"/>
              </a:solidFill>
              <a:latin typeface="Fira Sans Medium"/>
              <a:ea typeface="Fira Sans Medium"/>
              <a:cs typeface="Fira Sans Medium"/>
              <a:sym typeface="Fira Sans Medium"/>
            </a:endParaRPr>
          </a:p>
        </p:txBody>
      </p:sp>
      <p:pic>
        <p:nvPicPr>
          <p:cNvPr id="1477" name="Google Shape;1477;p74"/>
          <p:cNvPicPr preferRelativeResize="0"/>
          <p:nvPr/>
        </p:nvPicPr>
        <p:blipFill>
          <a:blip r:embed="rId4">
            <a:alphaModFix/>
          </a:blip>
          <a:stretch>
            <a:fillRect/>
          </a:stretch>
        </p:blipFill>
        <p:spPr>
          <a:xfrm>
            <a:off x="1338900" y="1600300"/>
            <a:ext cx="2967492" cy="3023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75"/>
          <p:cNvSpPr/>
          <p:nvPr/>
        </p:nvSpPr>
        <p:spPr>
          <a:xfrm rot="5400000">
            <a:off x="4946375" y="2332163"/>
            <a:ext cx="682500" cy="18363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5"/>
          <p:cNvSpPr txBox="1"/>
          <p:nvPr/>
        </p:nvSpPr>
        <p:spPr>
          <a:xfrm>
            <a:off x="318300" y="328250"/>
            <a:ext cx="8507400" cy="489300"/>
          </a:xfrm>
          <a:prstGeom prst="rect">
            <a:avLst/>
          </a:prstGeom>
          <a:solidFill>
            <a:srgbClr val="435D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solidFill>
                <a:srgbClr val="FFFFFF"/>
              </a:solidFill>
              <a:latin typeface="Fira Sans Extra Condensed Medium"/>
              <a:ea typeface="Fira Sans Extra Condensed Medium"/>
              <a:cs typeface="Fira Sans Extra Condensed Medium"/>
              <a:sym typeface="Fira Sans Extra Condensed Medium"/>
            </a:endParaRPr>
          </a:p>
        </p:txBody>
      </p:sp>
      <p:sp>
        <p:nvSpPr>
          <p:cNvPr id="1484" name="Google Shape;1484;p75"/>
          <p:cNvSpPr txBox="1"/>
          <p:nvPr/>
        </p:nvSpPr>
        <p:spPr>
          <a:xfrm>
            <a:off x="710250" y="371750"/>
            <a:ext cx="7723500" cy="40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6EFE4"/>
                </a:solidFill>
                <a:latin typeface="Fira Sans Extra Condensed Medium"/>
                <a:ea typeface="Fira Sans Extra Condensed Medium"/>
                <a:cs typeface="Fira Sans Extra Condensed Medium"/>
                <a:sym typeface="Fira Sans Extra Condensed Medium"/>
              </a:rPr>
              <a:t>Comparison (Train vs Test) - Old Model</a:t>
            </a:r>
            <a:endParaRPr sz="2500">
              <a:solidFill>
                <a:srgbClr val="F6EFE4"/>
              </a:solidFill>
              <a:latin typeface="Fira Sans Extra Condensed Medium"/>
              <a:ea typeface="Fira Sans Extra Condensed Medium"/>
              <a:cs typeface="Fira Sans Extra Condensed Medium"/>
              <a:sym typeface="Fira Sans Extra Condensed Medium"/>
            </a:endParaRPr>
          </a:p>
        </p:txBody>
      </p:sp>
      <p:pic>
        <p:nvPicPr>
          <p:cNvPr id="1485" name="Google Shape;1485;p75"/>
          <p:cNvPicPr preferRelativeResize="0"/>
          <p:nvPr/>
        </p:nvPicPr>
        <p:blipFill rotWithShape="1">
          <a:blip r:embed="rId3">
            <a:alphaModFix/>
          </a:blip>
          <a:srcRect b="44018" l="0" r="0" t="0"/>
          <a:stretch/>
        </p:blipFill>
        <p:spPr>
          <a:xfrm>
            <a:off x="1237050" y="1123275"/>
            <a:ext cx="6669900" cy="1606500"/>
          </a:xfrm>
          <a:prstGeom prst="rect">
            <a:avLst/>
          </a:prstGeom>
          <a:noFill/>
          <a:ln>
            <a:noFill/>
          </a:ln>
        </p:spPr>
      </p:pic>
      <p:pic>
        <p:nvPicPr>
          <p:cNvPr id="1486" name="Google Shape;1486;p75"/>
          <p:cNvPicPr preferRelativeResize="0"/>
          <p:nvPr/>
        </p:nvPicPr>
        <p:blipFill rotWithShape="1">
          <a:blip r:embed="rId3">
            <a:alphaModFix/>
          </a:blip>
          <a:srcRect b="5801" l="0" r="0" t="55262"/>
          <a:stretch/>
        </p:blipFill>
        <p:spPr>
          <a:xfrm>
            <a:off x="1237050" y="3770850"/>
            <a:ext cx="6669900" cy="1117200"/>
          </a:xfrm>
          <a:prstGeom prst="rect">
            <a:avLst/>
          </a:prstGeom>
          <a:noFill/>
          <a:ln>
            <a:noFill/>
          </a:ln>
        </p:spPr>
      </p:pic>
      <p:sp>
        <p:nvSpPr>
          <p:cNvPr id="1487" name="Google Shape;1487;p75"/>
          <p:cNvSpPr txBox="1"/>
          <p:nvPr/>
        </p:nvSpPr>
        <p:spPr>
          <a:xfrm>
            <a:off x="4435625" y="2959988"/>
            <a:ext cx="1704000" cy="40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Fira Sans Extra Condensed Medium"/>
                <a:ea typeface="Fira Sans Extra Condensed Medium"/>
                <a:cs typeface="Fira Sans Extra Condensed Medium"/>
                <a:sym typeface="Fira Sans Extra Condensed Medium"/>
              </a:rPr>
              <a:t>Decreased</a:t>
            </a:r>
            <a:endParaRPr sz="1500">
              <a:solidFill>
                <a:schemeClr val="dk1"/>
              </a:solidFill>
              <a:latin typeface="Fira Sans Extra Condensed Medium"/>
              <a:ea typeface="Fira Sans Extra Condensed Medium"/>
              <a:cs typeface="Fira Sans Extra Condensed Medium"/>
              <a:sym typeface="Fira Sans Extra Condensed Medium"/>
            </a:endParaRPr>
          </a:p>
        </p:txBody>
      </p:sp>
      <p:sp>
        <p:nvSpPr>
          <p:cNvPr id="1488" name="Google Shape;1488;p75"/>
          <p:cNvSpPr/>
          <p:nvPr/>
        </p:nvSpPr>
        <p:spPr>
          <a:xfrm rot="5400000">
            <a:off x="6751925" y="2675525"/>
            <a:ext cx="682500" cy="11496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5"/>
          <p:cNvSpPr txBox="1"/>
          <p:nvPr/>
        </p:nvSpPr>
        <p:spPr>
          <a:xfrm>
            <a:off x="6241234" y="2960001"/>
            <a:ext cx="1704000" cy="40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Fira Sans Extra Condensed Medium"/>
                <a:ea typeface="Fira Sans Extra Condensed Medium"/>
                <a:cs typeface="Fira Sans Extra Condensed Medium"/>
                <a:sym typeface="Fira Sans Extra Condensed Medium"/>
              </a:rPr>
              <a:t>Increased</a:t>
            </a:r>
            <a:endParaRPr sz="1500">
              <a:solidFill>
                <a:schemeClr val="dk1"/>
              </a:solidFill>
              <a:latin typeface="Fira Sans Extra Condensed Medium"/>
              <a:ea typeface="Fira Sans Extra Condensed Medium"/>
              <a:cs typeface="Fira Sans Extra Condensed Medium"/>
              <a:sym typeface="Fira Sans Extra Condensed Medium"/>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3" name="Shape 1493"/>
        <p:cNvGrpSpPr/>
        <p:nvPr/>
      </p:nvGrpSpPr>
      <p:grpSpPr>
        <a:xfrm>
          <a:off x="0" y="0"/>
          <a:ext cx="0" cy="0"/>
          <a:chOff x="0" y="0"/>
          <a:chExt cx="0" cy="0"/>
        </a:xfrm>
      </p:grpSpPr>
      <p:pic>
        <p:nvPicPr>
          <p:cNvPr id="1494" name="Google Shape;1494;p76"/>
          <p:cNvPicPr preferRelativeResize="0"/>
          <p:nvPr/>
        </p:nvPicPr>
        <p:blipFill>
          <a:blip r:embed="rId3">
            <a:alphaModFix/>
          </a:blip>
          <a:stretch>
            <a:fillRect/>
          </a:stretch>
        </p:blipFill>
        <p:spPr>
          <a:xfrm>
            <a:off x="2661052" y="268950"/>
            <a:ext cx="6164649" cy="4605600"/>
          </a:xfrm>
          <a:prstGeom prst="rect">
            <a:avLst/>
          </a:prstGeom>
          <a:noFill/>
          <a:ln>
            <a:noFill/>
          </a:ln>
        </p:spPr>
      </p:pic>
      <p:sp>
        <p:nvSpPr>
          <p:cNvPr id="1495" name="Google Shape;1495;p76"/>
          <p:cNvSpPr txBox="1"/>
          <p:nvPr/>
        </p:nvSpPr>
        <p:spPr>
          <a:xfrm>
            <a:off x="318300" y="268950"/>
            <a:ext cx="2196000" cy="4605600"/>
          </a:xfrm>
          <a:prstGeom prst="rect">
            <a:avLst/>
          </a:prstGeom>
          <a:solidFill>
            <a:srgbClr val="435D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solidFill>
                <a:srgbClr val="FFFFFF"/>
              </a:solidFill>
              <a:latin typeface="Fira Sans Extra Condensed Medium"/>
              <a:ea typeface="Fira Sans Extra Condensed Medium"/>
              <a:cs typeface="Fira Sans Extra Condensed Medium"/>
              <a:sym typeface="Fira Sans Extra Condensed Medium"/>
            </a:endParaRPr>
          </a:p>
        </p:txBody>
      </p:sp>
      <p:sp>
        <p:nvSpPr>
          <p:cNvPr id="1496" name="Google Shape;1496;p76"/>
          <p:cNvSpPr txBox="1"/>
          <p:nvPr/>
        </p:nvSpPr>
        <p:spPr>
          <a:xfrm>
            <a:off x="377850" y="312450"/>
            <a:ext cx="2076900" cy="436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6EFE4"/>
                </a:solidFill>
                <a:latin typeface="Fira Sans Extra Condensed Medium"/>
                <a:ea typeface="Fira Sans Extra Condensed Medium"/>
                <a:cs typeface="Fira Sans Extra Condensed Medium"/>
                <a:sym typeface="Fira Sans Extra Condensed Medium"/>
              </a:rPr>
              <a:t>Comparison (Train vs Test)</a:t>
            </a:r>
            <a:endParaRPr sz="2500">
              <a:solidFill>
                <a:srgbClr val="F6EFE4"/>
              </a:solidFill>
              <a:latin typeface="Fira Sans Extra Condensed Medium"/>
              <a:ea typeface="Fira Sans Extra Condensed Medium"/>
              <a:cs typeface="Fira Sans Extra Condensed Medium"/>
              <a:sym typeface="Fira Sans Extra Condensed Medium"/>
            </a:endParaRPr>
          </a:p>
          <a:p>
            <a:pPr indent="0" lvl="0" marL="0" rtl="0" algn="ctr">
              <a:spcBef>
                <a:spcPts val="0"/>
              </a:spcBef>
              <a:spcAft>
                <a:spcPts val="0"/>
              </a:spcAft>
              <a:buNone/>
            </a:pPr>
            <a:r>
              <a:t/>
            </a:r>
            <a:endParaRPr sz="2500">
              <a:solidFill>
                <a:srgbClr val="F6EFE4"/>
              </a:solidFill>
              <a:latin typeface="Fira Sans Extra Condensed Medium"/>
              <a:ea typeface="Fira Sans Extra Condensed Medium"/>
              <a:cs typeface="Fira Sans Extra Condensed Medium"/>
              <a:sym typeface="Fira Sans Extra Condensed Medium"/>
            </a:endParaRPr>
          </a:p>
          <a:p>
            <a:pPr indent="0" lvl="0" marL="0" rtl="0" algn="ctr">
              <a:spcBef>
                <a:spcPts val="0"/>
              </a:spcBef>
              <a:spcAft>
                <a:spcPts val="0"/>
              </a:spcAft>
              <a:buNone/>
            </a:pPr>
            <a:r>
              <a:rPr lang="en" sz="2500">
                <a:solidFill>
                  <a:srgbClr val="F6EFE4"/>
                </a:solidFill>
                <a:latin typeface="Fira Sans Extra Condensed Medium"/>
                <a:ea typeface="Fira Sans Extra Condensed Medium"/>
                <a:cs typeface="Fira Sans Extra Condensed Medium"/>
                <a:sym typeface="Fira Sans Extra Condensed Medium"/>
              </a:rPr>
              <a:t>Old Model</a:t>
            </a:r>
            <a:endParaRPr sz="2500">
              <a:solidFill>
                <a:srgbClr val="F6EFE4"/>
              </a:solidFill>
              <a:latin typeface="Fira Sans Extra Condensed Medium"/>
              <a:ea typeface="Fira Sans Extra Condensed Medium"/>
              <a:cs typeface="Fira Sans Extra Condensed Medium"/>
              <a:sym typeface="Fira Sans Extra Condensed Medium"/>
            </a:endParaRPr>
          </a:p>
        </p:txBody>
      </p:sp>
      <p:sp>
        <p:nvSpPr>
          <p:cNvPr id="1497" name="Google Shape;1497;p76"/>
          <p:cNvSpPr/>
          <p:nvPr/>
        </p:nvSpPr>
        <p:spPr>
          <a:xfrm>
            <a:off x="3258457" y="393029"/>
            <a:ext cx="214500" cy="1412700"/>
          </a:xfrm>
          <a:prstGeom prst="upDown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76"/>
          <p:cNvSpPr/>
          <p:nvPr/>
        </p:nvSpPr>
        <p:spPr>
          <a:xfrm>
            <a:off x="5056877" y="3217702"/>
            <a:ext cx="214500" cy="1343400"/>
          </a:xfrm>
          <a:prstGeom prst="upDown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6"/>
          <p:cNvSpPr/>
          <p:nvPr/>
        </p:nvSpPr>
        <p:spPr>
          <a:xfrm>
            <a:off x="7105500" y="3148400"/>
            <a:ext cx="214500" cy="1412700"/>
          </a:xfrm>
          <a:prstGeom prst="upDown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6"/>
          <p:cNvSpPr/>
          <p:nvPr/>
        </p:nvSpPr>
        <p:spPr>
          <a:xfrm>
            <a:off x="720500" y="3775550"/>
            <a:ext cx="397200" cy="305700"/>
          </a:xfrm>
          <a:prstGeom prst="rect">
            <a:avLst/>
          </a:prstGeom>
          <a:solidFill>
            <a:srgbClr val="4C72B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76"/>
          <p:cNvSpPr txBox="1"/>
          <p:nvPr/>
        </p:nvSpPr>
        <p:spPr>
          <a:xfrm>
            <a:off x="1117697" y="3757700"/>
            <a:ext cx="1133700" cy="34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6EFE4"/>
                </a:solidFill>
                <a:latin typeface="Roboto"/>
                <a:ea typeface="Roboto"/>
                <a:cs typeface="Roboto"/>
                <a:sym typeface="Roboto"/>
              </a:rPr>
              <a:t>Train Dataset</a:t>
            </a:r>
            <a:endParaRPr b="1" sz="1100">
              <a:solidFill>
                <a:srgbClr val="F6EFE4"/>
              </a:solidFill>
              <a:latin typeface="Roboto"/>
              <a:ea typeface="Roboto"/>
              <a:cs typeface="Roboto"/>
              <a:sym typeface="Roboto"/>
            </a:endParaRPr>
          </a:p>
        </p:txBody>
      </p:sp>
      <p:sp>
        <p:nvSpPr>
          <p:cNvPr id="1502" name="Google Shape;1502;p76"/>
          <p:cNvSpPr/>
          <p:nvPr/>
        </p:nvSpPr>
        <p:spPr>
          <a:xfrm>
            <a:off x="720500" y="4167000"/>
            <a:ext cx="397200" cy="305700"/>
          </a:xfrm>
          <a:prstGeom prst="rect">
            <a:avLst/>
          </a:prstGeom>
          <a:solidFill>
            <a:srgbClr val="DD855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6"/>
          <p:cNvSpPr txBox="1"/>
          <p:nvPr/>
        </p:nvSpPr>
        <p:spPr>
          <a:xfrm>
            <a:off x="1117697" y="4149150"/>
            <a:ext cx="1133700" cy="34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6EFE4"/>
                </a:solidFill>
                <a:latin typeface="Roboto"/>
                <a:ea typeface="Roboto"/>
                <a:cs typeface="Roboto"/>
                <a:sym typeface="Roboto"/>
              </a:rPr>
              <a:t>Test</a:t>
            </a:r>
            <a:r>
              <a:rPr b="1" lang="en" sz="1100">
                <a:solidFill>
                  <a:srgbClr val="F6EFE4"/>
                </a:solidFill>
                <a:latin typeface="Roboto"/>
                <a:ea typeface="Roboto"/>
                <a:cs typeface="Roboto"/>
                <a:sym typeface="Roboto"/>
              </a:rPr>
              <a:t> Dataset</a:t>
            </a:r>
            <a:endParaRPr b="1" sz="1100">
              <a:solidFill>
                <a:srgbClr val="F6EFE4"/>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sp>
        <p:nvSpPr>
          <p:cNvPr id="1508" name="Google Shape;1508;p77"/>
          <p:cNvSpPr txBox="1"/>
          <p:nvPr/>
        </p:nvSpPr>
        <p:spPr>
          <a:xfrm>
            <a:off x="318300" y="328250"/>
            <a:ext cx="8507400" cy="489300"/>
          </a:xfrm>
          <a:prstGeom prst="rect">
            <a:avLst/>
          </a:prstGeom>
          <a:solidFill>
            <a:srgbClr val="435D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solidFill>
                <a:srgbClr val="FFFFFF"/>
              </a:solidFill>
              <a:latin typeface="Fira Sans Extra Condensed Medium"/>
              <a:ea typeface="Fira Sans Extra Condensed Medium"/>
              <a:cs typeface="Fira Sans Extra Condensed Medium"/>
              <a:sym typeface="Fira Sans Extra Condensed Medium"/>
            </a:endParaRPr>
          </a:p>
        </p:txBody>
      </p:sp>
      <p:sp>
        <p:nvSpPr>
          <p:cNvPr id="1509" name="Google Shape;1509;p77"/>
          <p:cNvSpPr txBox="1"/>
          <p:nvPr/>
        </p:nvSpPr>
        <p:spPr>
          <a:xfrm>
            <a:off x="710250" y="371750"/>
            <a:ext cx="7723500" cy="40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6EFE4"/>
                </a:solidFill>
                <a:latin typeface="Fira Sans Extra Condensed Medium"/>
                <a:ea typeface="Fira Sans Extra Condensed Medium"/>
                <a:cs typeface="Fira Sans Extra Condensed Medium"/>
                <a:sym typeface="Fira Sans Extra Condensed Medium"/>
              </a:rPr>
              <a:t>Feature Importance</a:t>
            </a:r>
            <a:endParaRPr sz="2500">
              <a:solidFill>
                <a:srgbClr val="F6EFE4"/>
              </a:solidFill>
              <a:latin typeface="Fira Sans Extra Condensed Medium"/>
              <a:ea typeface="Fira Sans Extra Condensed Medium"/>
              <a:cs typeface="Fira Sans Extra Condensed Medium"/>
              <a:sym typeface="Fira Sans Extra Condensed Medium"/>
            </a:endParaRPr>
          </a:p>
        </p:txBody>
      </p:sp>
      <p:grpSp>
        <p:nvGrpSpPr>
          <p:cNvPr id="1510" name="Google Shape;1510;p77"/>
          <p:cNvGrpSpPr/>
          <p:nvPr/>
        </p:nvGrpSpPr>
        <p:grpSpPr>
          <a:xfrm>
            <a:off x="3211408" y="1069133"/>
            <a:ext cx="2741583" cy="1683760"/>
            <a:chOff x="364045" y="1026290"/>
            <a:chExt cx="2966119" cy="1821660"/>
          </a:xfrm>
        </p:grpSpPr>
        <p:pic>
          <p:nvPicPr>
            <p:cNvPr id="1511" name="Google Shape;1511;p77"/>
            <p:cNvPicPr preferRelativeResize="0"/>
            <p:nvPr/>
          </p:nvPicPr>
          <p:blipFill>
            <a:blip r:embed="rId3">
              <a:alphaModFix/>
            </a:blip>
            <a:stretch>
              <a:fillRect/>
            </a:stretch>
          </p:blipFill>
          <p:spPr>
            <a:xfrm>
              <a:off x="364045" y="1026290"/>
              <a:ext cx="2966119" cy="1821660"/>
            </a:xfrm>
            <a:prstGeom prst="rect">
              <a:avLst/>
            </a:prstGeom>
            <a:noFill/>
            <a:ln>
              <a:noFill/>
            </a:ln>
          </p:spPr>
        </p:pic>
        <p:sp>
          <p:nvSpPr>
            <p:cNvPr id="1512" name="Google Shape;1512;p77"/>
            <p:cNvSpPr/>
            <p:nvPr/>
          </p:nvSpPr>
          <p:spPr>
            <a:xfrm>
              <a:off x="608594" y="1130700"/>
              <a:ext cx="204900" cy="352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3" name="Google Shape;1513;p77"/>
          <p:cNvGrpSpPr/>
          <p:nvPr/>
        </p:nvGrpSpPr>
        <p:grpSpPr>
          <a:xfrm>
            <a:off x="293929" y="1051810"/>
            <a:ext cx="2812292" cy="1718396"/>
            <a:chOff x="5840250" y="1025275"/>
            <a:chExt cx="2985448" cy="1824199"/>
          </a:xfrm>
        </p:grpSpPr>
        <p:pic>
          <p:nvPicPr>
            <p:cNvPr id="1514" name="Google Shape;1514;p77"/>
            <p:cNvPicPr preferRelativeResize="0"/>
            <p:nvPr/>
          </p:nvPicPr>
          <p:blipFill>
            <a:blip r:embed="rId4">
              <a:alphaModFix/>
            </a:blip>
            <a:stretch>
              <a:fillRect/>
            </a:stretch>
          </p:blipFill>
          <p:spPr>
            <a:xfrm>
              <a:off x="5840250" y="1025275"/>
              <a:ext cx="2985448" cy="1824199"/>
            </a:xfrm>
            <a:prstGeom prst="rect">
              <a:avLst/>
            </a:prstGeom>
            <a:noFill/>
            <a:ln>
              <a:noFill/>
            </a:ln>
          </p:spPr>
        </p:pic>
        <p:sp>
          <p:nvSpPr>
            <p:cNvPr id="1515" name="Google Shape;1515;p77"/>
            <p:cNvSpPr/>
            <p:nvPr/>
          </p:nvSpPr>
          <p:spPr>
            <a:xfrm>
              <a:off x="6109319" y="1128005"/>
              <a:ext cx="207900" cy="357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6" name="Google Shape;1516;p77"/>
          <p:cNvGrpSpPr/>
          <p:nvPr/>
        </p:nvGrpSpPr>
        <p:grpSpPr>
          <a:xfrm>
            <a:off x="6058178" y="1055123"/>
            <a:ext cx="2791894" cy="1711766"/>
            <a:chOff x="3081712" y="3056700"/>
            <a:chExt cx="2980564" cy="1827443"/>
          </a:xfrm>
        </p:grpSpPr>
        <p:pic>
          <p:nvPicPr>
            <p:cNvPr id="1517" name="Google Shape;1517;p77"/>
            <p:cNvPicPr preferRelativeResize="0"/>
            <p:nvPr/>
          </p:nvPicPr>
          <p:blipFill>
            <a:blip r:embed="rId5">
              <a:alphaModFix/>
            </a:blip>
            <a:stretch>
              <a:fillRect/>
            </a:stretch>
          </p:blipFill>
          <p:spPr>
            <a:xfrm>
              <a:off x="3081712" y="3056700"/>
              <a:ext cx="2980564" cy="1827443"/>
            </a:xfrm>
            <a:prstGeom prst="rect">
              <a:avLst/>
            </a:prstGeom>
            <a:noFill/>
            <a:ln>
              <a:noFill/>
            </a:ln>
          </p:spPr>
        </p:pic>
        <p:sp>
          <p:nvSpPr>
            <p:cNvPr id="1518" name="Google Shape;1518;p77"/>
            <p:cNvSpPr/>
            <p:nvPr/>
          </p:nvSpPr>
          <p:spPr>
            <a:xfrm>
              <a:off x="3331450" y="3156625"/>
              <a:ext cx="204900" cy="352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19" name="Google Shape;1519;p77"/>
          <p:cNvPicPr preferRelativeResize="0"/>
          <p:nvPr/>
        </p:nvPicPr>
        <p:blipFill>
          <a:blip r:embed="rId6">
            <a:alphaModFix/>
          </a:blip>
          <a:stretch>
            <a:fillRect/>
          </a:stretch>
        </p:blipFill>
        <p:spPr>
          <a:xfrm>
            <a:off x="1759802" y="3200372"/>
            <a:ext cx="5624374" cy="1741200"/>
          </a:xfrm>
          <a:prstGeom prst="rect">
            <a:avLst/>
          </a:prstGeom>
          <a:noFill/>
          <a:ln>
            <a:noFill/>
          </a:ln>
        </p:spPr>
      </p:pic>
      <p:sp>
        <p:nvSpPr>
          <p:cNvPr id="1520" name="Google Shape;1520;p77"/>
          <p:cNvSpPr/>
          <p:nvPr/>
        </p:nvSpPr>
        <p:spPr>
          <a:xfrm>
            <a:off x="5559125" y="4339400"/>
            <a:ext cx="965400" cy="126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77"/>
          <p:cNvSpPr txBox="1"/>
          <p:nvPr/>
        </p:nvSpPr>
        <p:spPr>
          <a:xfrm>
            <a:off x="3679203" y="2770212"/>
            <a:ext cx="1806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500">
                <a:solidFill>
                  <a:srgbClr val="F6EFE4"/>
                </a:solidFill>
                <a:latin typeface="Fira Sans Medium"/>
                <a:ea typeface="Fira Sans Medium"/>
                <a:cs typeface="Fira Sans Medium"/>
                <a:sym typeface="Fira Sans Medium"/>
              </a:rPr>
              <a:t>Random Forest</a:t>
            </a:r>
            <a:endParaRPr sz="1500">
              <a:solidFill>
                <a:srgbClr val="F6EFE4"/>
              </a:solidFill>
              <a:latin typeface="Fira Sans Medium"/>
              <a:ea typeface="Fira Sans Medium"/>
              <a:cs typeface="Fira Sans Medium"/>
              <a:sym typeface="Fira Sans Medium"/>
            </a:endParaRPr>
          </a:p>
        </p:txBody>
      </p:sp>
      <p:sp>
        <p:nvSpPr>
          <p:cNvPr id="1522" name="Google Shape;1522;p77"/>
          <p:cNvSpPr txBox="1"/>
          <p:nvPr/>
        </p:nvSpPr>
        <p:spPr>
          <a:xfrm>
            <a:off x="6551128" y="2770212"/>
            <a:ext cx="1806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500">
                <a:solidFill>
                  <a:srgbClr val="F6EFE4"/>
                </a:solidFill>
                <a:latin typeface="Fira Sans Medium"/>
                <a:ea typeface="Fira Sans Medium"/>
                <a:cs typeface="Fira Sans Medium"/>
                <a:sym typeface="Fira Sans Medium"/>
              </a:rPr>
              <a:t>Gradient Boosting</a:t>
            </a:r>
            <a:endParaRPr sz="1500">
              <a:solidFill>
                <a:srgbClr val="F6EFE4"/>
              </a:solidFill>
              <a:latin typeface="Fira Sans Medium"/>
              <a:ea typeface="Fira Sans Medium"/>
              <a:cs typeface="Fira Sans Medium"/>
              <a:sym typeface="Fira Sans Medium"/>
            </a:endParaRPr>
          </a:p>
        </p:txBody>
      </p:sp>
      <p:sp>
        <p:nvSpPr>
          <p:cNvPr id="1523" name="Google Shape;1523;p77"/>
          <p:cNvSpPr txBox="1"/>
          <p:nvPr/>
        </p:nvSpPr>
        <p:spPr>
          <a:xfrm>
            <a:off x="807278" y="2777550"/>
            <a:ext cx="1806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500">
                <a:solidFill>
                  <a:srgbClr val="F6EFE4"/>
                </a:solidFill>
                <a:latin typeface="Fira Sans Medium"/>
                <a:ea typeface="Fira Sans Medium"/>
                <a:cs typeface="Fira Sans Medium"/>
                <a:sym typeface="Fira Sans Medium"/>
              </a:rPr>
              <a:t>Decision Tree</a:t>
            </a:r>
            <a:endParaRPr sz="1500">
              <a:solidFill>
                <a:srgbClr val="F6EFE4"/>
              </a:solidFill>
              <a:latin typeface="Fira Sans Medium"/>
              <a:ea typeface="Fira Sans Medium"/>
              <a:cs typeface="Fira Sans Medium"/>
              <a:sym typeface="Fira Sans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grpSp>
        <p:nvGrpSpPr>
          <p:cNvPr id="782" name="Google Shape;782;p51"/>
          <p:cNvGrpSpPr/>
          <p:nvPr/>
        </p:nvGrpSpPr>
        <p:grpSpPr>
          <a:xfrm>
            <a:off x="2147355" y="298999"/>
            <a:ext cx="4786946" cy="698399"/>
            <a:chOff x="2130264" y="455335"/>
            <a:chExt cx="4745659" cy="698399"/>
          </a:xfrm>
        </p:grpSpPr>
        <p:sp>
          <p:nvSpPr>
            <p:cNvPr id="783" name="Google Shape;783;p51"/>
            <p:cNvSpPr/>
            <p:nvPr/>
          </p:nvSpPr>
          <p:spPr>
            <a:xfrm>
              <a:off x="6372361" y="568243"/>
              <a:ext cx="503561" cy="585490"/>
            </a:xfrm>
            <a:custGeom>
              <a:rect b="b" l="l" r="r" t="t"/>
              <a:pathLst>
                <a:path extrusionOk="0" h="18559" w="15962">
                  <a:moveTo>
                    <a:pt x="1" y="0"/>
                  </a:moveTo>
                  <a:lnTo>
                    <a:pt x="1" y="9279"/>
                  </a:lnTo>
                  <a:lnTo>
                    <a:pt x="1" y="18558"/>
                  </a:lnTo>
                  <a:lnTo>
                    <a:pt x="15962" y="18558"/>
                  </a:lnTo>
                  <a:lnTo>
                    <a:pt x="12352" y="9279"/>
                  </a:lnTo>
                  <a:lnTo>
                    <a:pt x="15962" y="0"/>
                  </a:lnTo>
                  <a:close/>
                </a:path>
              </a:pathLst>
            </a:custGeom>
            <a:solidFill>
              <a:srgbClr val="3063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1"/>
            <p:cNvSpPr/>
            <p:nvPr/>
          </p:nvSpPr>
          <p:spPr>
            <a:xfrm>
              <a:off x="6372361" y="1039815"/>
              <a:ext cx="192850" cy="113918"/>
            </a:xfrm>
            <a:custGeom>
              <a:rect b="b" l="l" r="r" t="t"/>
              <a:pathLst>
                <a:path extrusionOk="0" h="3611" w="6113">
                  <a:moveTo>
                    <a:pt x="1" y="0"/>
                  </a:moveTo>
                  <a:lnTo>
                    <a:pt x="1" y="3610"/>
                  </a:lnTo>
                  <a:lnTo>
                    <a:pt x="6113" y="0"/>
                  </a:lnTo>
                  <a:close/>
                </a:path>
              </a:pathLst>
            </a:custGeom>
            <a:solidFill>
              <a:srgbClr val="2958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1"/>
            <p:cNvSpPr/>
            <p:nvPr/>
          </p:nvSpPr>
          <p:spPr>
            <a:xfrm>
              <a:off x="2130264" y="568243"/>
              <a:ext cx="503561" cy="585490"/>
            </a:xfrm>
            <a:custGeom>
              <a:rect b="b" l="l" r="r" t="t"/>
              <a:pathLst>
                <a:path extrusionOk="0" h="18559" w="15962">
                  <a:moveTo>
                    <a:pt x="1" y="0"/>
                  </a:moveTo>
                  <a:lnTo>
                    <a:pt x="3611" y="9279"/>
                  </a:lnTo>
                  <a:lnTo>
                    <a:pt x="1" y="18558"/>
                  </a:lnTo>
                  <a:lnTo>
                    <a:pt x="15962" y="18558"/>
                  </a:lnTo>
                  <a:lnTo>
                    <a:pt x="15962" y="9279"/>
                  </a:lnTo>
                  <a:lnTo>
                    <a:pt x="15962" y="0"/>
                  </a:lnTo>
                  <a:close/>
                </a:path>
              </a:pathLst>
            </a:custGeom>
            <a:solidFill>
              <a:srgbClr val="3063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1"/>
            <p:cNvSpPr/>
            <p:nvPr/>
          </p:nvSpPr>
          <p:spPr>
            <a:xfrm>
              <a:off x="2440975" y="1039815"/>
              <a:ext cx="192850" cy="113918"/>
            </a:xfrm>
            <a:custGeom>
              <a:rect b="b" l="l" r="r" t="t"/>
              <a:pathLst>
                <a:path extrusionOk="0" h="3611" w="6113">
                  <a:moveTo>
                    <a:pt x="1" y="0"/>
                  </a:moveTo>
                  <a:lnTo>
                    <a:pt x="6113" y="3610"/>
                  </a:lnTo>
                  <a:lnTo>
                    <a:pt x="6113" y="0"/>
                  </a:lnTo>
                  <a:close/>
                </a:path>
              </a:pathLst>
            </a:custGeom>
            <a:solidFill>
              <a:srgbClr val="2958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1"/>
            <p:cNvSpPr/>
            <p:nvPr/>
          </p:nvSpPr>
          <p:spPr>
            <a:xfrm>
              <a:off x="2440975" y="455335"/>
              <a:ext cx="4124236" cy="584512"/>
            </a:xfrm>
            <a:custGeom>
              <a:rect b="b" l="l" r="r" t="t"/>
              <a:pathLst>
                <a:path extrusionOk="0" h="18528" w="130731">
                  <a:moveTo>
                    <a:pt x="1" y="1"/>
                  </a:moveTo>
                  <a:lnTo>
                    <a:pt x="1" y="9533"/>
                  </a:lnTo>
                  <a:lnTo>
                    <a:pt x="1" y="18527"/>
                  </a:lnTo>
                  <a:lnTo>
                    <a:pt x="130731" y="18527"/>
                  </a:lnTo>
                  <a:lnTo>
                    <a:pt x="130731" y="9533"/>
                  </a:lnTo>
                  <a:lnTo>
                    <a:pt x="130731" y="1"/>
                  </a:ln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1"/>
            <p:cNvSpPr/>
            <p:nvPr/>
          </p:nvSpPr>
          <p:spPr>
            <a:xfrm>
              <a:off x="2552874" y="718094"/>
              <a:ext cx="451634" cy="32"/>
            </a:xfrm>
            <a:custGeom>
              <a:rect b="b" l="l" r="r" t="t"/>
              <a:pathLst>
                <a:path extrusionOk="0" fill="none" h="1" w="14316">
                  <a:moveTo>
                    <a:pt x="14315" y="1"/>
                  </a:moveTo>
                  <a:lnTo>
                    <a:pt x="1" y="1"/>
                  </a:lnTo>
                </a:path>
              </a:pathLst>
            </a:custGeom>
            <a:noFill/>
            <a:ln cap="rnd" cmpd="sng" w="10300">
              <a:solidFill>
                <a:srgbClr val="FCFC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1"/>
            <p:cNvSpPr/>
            <p:nvPr/>
          </p:nvSpPr>
          <p:spPr>
            <a:xfrm>
              <a:off x="2552874" y="770053"/>
              <a:ext cx="451634" cy="32"/>
            </a:xfrm>
            <a:custGeom>
              <a:rect b="b" l="l" r="r" t="t"/>
              <a:pathLst>
                <a:path extrusionOk="0" fill="none" h="1" w="14316">
                  <a:moveTo>
                    <a:pt x="14315" y="1"/>
                  </a:moveTo>
                  <a:lnTo>
                    <a:pt x="1" y="1"/>
                  </a:lnTo>
                </a:path>
              </a:pathLst>
            </a:custGeom>
            <a:noFill/>
            <a:ln cap="rnd" cmpd="sng" w="10300">
              <a:solidFill>
                <a:srgbClr val="FCFC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1"/>
            <p:cNvSpPr/>
            <p:nvPr/>
          </p:nvSpPr>
          <p:spPr>
            <a:xfrm>
              <a:off x="2552874" y="822011"/>
              <a:ext cx="451634" cy="32"/>
            </a:xfrm>
            <a:custGeom>
              <a:rect b="b" l="l" r="r" t="t"/>
              <a:pathLst>
                <a:path extrusionOk="0" fill="none" h="1" w="14316">
                  <a:moveTo>
                    <a:pt x="14315" y="0"/>
                  </a:moveTo>
                  <a:lnTo>
                    <a:pt x="1" y="0"/>
                  </a:lnTo>
                </a:path>
              </a:pathLst>
            </a:custGeom>
            <a:noFill/>
            <a:ln cap="rnd" cmpd="sng" w="10300">
              <a:solidFill>
                <a:srgbClr val="FCFC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1"/>
            <p:cNvSpPr/>
            <p:nvPr/>
          </p:nvSpPr>
          <p:spPr>
            <a:xfrm>
              <a:off x="6000700" y="718094"/>
              <a:ext cx="452612" cy="32"/>
            </a:xfrm>
            <a:custGeom>
              <a:rect b="b" l="l" r="r" t="t"/>
              <a:pathLst>
                <a:path extrusionOk="0" fill="none" h="1" w="14347">
                  <a:moveTo>
                    <a:pt x="14347" y="1"/>
                  </a:moveTo>
                  <a:lnTo>
                    <a:pt x="1" y="1"/>
                  </a:lnTo>
                </a:path>
              </a:pathLst>
            </a:custGeom>
            <a:noFill/>
            <a:ln cap="rnd" cmpd="sng" w="10300">
              <a:solidFill>
                <a:srgbClr val="FCFC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1"/>
            <p:cNvSpPr/>
            <p:nvPr/>
          </p:nvSpPr>
          <p:spPr>
            <a:xfrm>
              <a:off x="6000700" y="770053"/>
              <a:ext cx="452612" cy="32"/>
            </a:xfrm>
            <a:custGeom>
              <a:rect b="b" l="l" r="r" t="t"/>
              <a:pathLst>
                <a:path extrusionOk="0" fill="none" h="1" w="14347">
                  <a:moveTo>
                    <a:pt x="14347" y="1"/>
                  </a:moveTo>
                  <a:lnTo>
                    <a:pt x="1" y="1"/>
                  </a:lnTo>
                </a:path>
              </a:pathLst>
            </a:custGeom>
            <a:noFill/>
            <a:ln cap="rnd" cmpd="sng" w="10300">
              <a:solidFill>
                <a:srgbClr val="FCFC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1"/>
            <p:cNvSpPr/>
            <p:nvPr/>
          </p:nvSpPr>
          <p:spPr>
            <a:xfrm>
              <a:off x="6000700" y="822011"/>
              <a:ext cx="452612" cy="32"/>
            </a:xfrm>
            <a:custGeom>
              <a:rect b="b" l="l" r="r" t="t"/>
              <a:pathLst>
                <a:path extrusionOk="0" fill="none" h="1" w="14347">
                  <a:moveTo>
                    <a:pt x="14347" y="0"/>
                  </a:moveTo>
                  <a:lnTo>
                    <a:pt x="1" y="0"/>
                  </a:lnTo>
                </a:path>
              </a:pathLst>
            </a:custGeom>
            <a:noFill/>
            <a:ln cap="rnd" cmpd="sng" w="10300">
              <a:solidFill>
                <a:srgbClr val="FCFC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4" name="Google Shape;794;p51"/>
          <p:cNvSpPr txBox="1"/>
          <p:nvPr/>
        </p:nvSpPr>
        <p:spPr>
          <a:xfrm>
            <a:off x="710175" y="377075"/>
            <a:ext cx="7723500" cy="40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6EFE4"/>
                </a:solidFill>
                <a:latin typeface="Fira Sans Extra Condensed Medium"/>
                <a:ea typeface="Fira Sans Extra Condensed Medium"/>
                <a:cs typeface="Fira Sans Extra Condensed Medium"/>
                <a:sym typeface="Fira Sans Extra Condensed Medium"/>
              </a:rPr>
              <a:t>Problem Definition</a:t>
            </a:r>
            <a:endParaRPr sz="2500">
              <a:solidFill>
                <a:srgbClr val="F6EFE4"/>
              </a:solidFill>
              <a:latin typeface="Fira Sans Extra Condensed Medium"/>
              <a:ea typeface="Fira Sans Extra Condensed Medium"/>
              <a:cs typeface="Fira Sans Extra Condensed Medium"/>
              <a:sym typeface="Fira Sans Extra Condensed Medium"/>
            </a:endParaRPr>
          </a:p>
        </p:txBody>
      </p:sp>
      <p:sp>
        <p:nvSpPr>
          <p:cNvPr id="795" name="Google Shape;795;p51"/>
          <p:cNvSpPr/>
          <p:nvPr/>
        </p:nvSpPr>
        <p:spPr>
          <a:xfrm>
            <a:off x="7580300" y="1356775"/>
            <a:ext cx="1028100" cy="102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1"/>
          <p:cNvSpPr/>
          <p:nvPr/>
        </p:nvSpPr>
        <p:spPr>
          <a:xfrm>
            <a:off x="6171350" y="1356775"/>
            <a:ext cx="1028100" cy="1028100"/>
          </a:xfrm>
          <a:prstGeom prst="ellipse">
            <a:avLst/>
          </a:prstGeom>
          <a:solidFill>
            <a:srgbClr val="F285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1"/>
          <p:cNvSpPr/>
          <p:nvPr/>
        </p:nvSpPr>
        <p:spPr>
          <a:xfrm>
            <a:off x="4762388" y="1356775"/>
            <a:ext cx="1028100" cy="102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1"/>
          <p:cNvSpPr/>
          <p:nvPr/>
        </p:nvSpPr>
        <p:spPr>
          <a:xfrm>
            <a:off x="3353463" y="1356775"/>
            <a:ext cx="1028100" cy="1028100"/>
          </a:xfrm>
          <a:prstGeom prst="ellipse">
            <a:avLst/>
          </a:prstGeom>
          <a:solidFill>
            <a:srgbClr val="F2856D"/>
          </a:solidFill>
          <a:ln cap="flat" cmpd="sng" w="19050">
            <a:solidFill>
              <a:srgbClr val="F2856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1"/>
          <p:cNvSpPr/>
          <p:nvPr/>
        </p:nvSpPr>
        <p:spPr>
          <a:xfrm>
            <a:off x="1944500" y="1356775"/>
            <a:ext cx="1028100" cy="1028100"/>
          </a:xfrm>
          <a:prstGeom prst="ellipse">
            <a:avLst/>
          </a:prstGeom>
          <a:solidFill>
            <a:srgbClr val="FCF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1"/>
          <p:cNvSpPr/>
          <p:nvPr/>
        </p:nvSpPr>
        <p:spPr>
          <a:xfrm>
            <a:off x="535575" y="1356775"/>
            <a:ext cx="1028100" cy="1028100"/>
          </a:xfrm>
          <a:prstGeom prst="ellipse">
            <a:avLst/>
          </a:prstGeom>
          <a:solidFill>
            <a:srgbClr val="F2856D"/>
          </a:solidFill>
          <a:ln cap="flat" cmpd="sng" w="19050">
            <a:solidFill>
              <a:srgbClr val="F2856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1"/>
          <p:cNvSpPr txBox="1"/>
          <p:nvPr/>
        </p:nvSpPr>
        <p:spPr>
          <a:xfrm>
            <a:off x="1554750" y="3285950"/>
            <a:ext cx="6034500" cy="762000"/>
          </a:xfrm>
          <a:prstGeom prst="rect">
            <a:avLst/>
          </a:prstGeom>
          <a:solidFill>
            <a:srgbClr val="F2856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lt1"/>
                </a:solidFill>
                <a:latin typeface="Fira Sans Extra Condensed Medium"/>
                <a:ea typeface="Fira Sans Extra Condensed Medium"/>
                <a:cs typeface="Fira Sans Extra Condensed Medium"/>
                <a:sym typeface="Fira Sans Extra Condensed Medium"/>
              </a:rPr>
              <a:t>"What are the most important factors in predicting whether a person has diabetes?"</a:t>
            </a:r>
            <a:endParaRPr sz="1900">
              <a:solidFill>
                <a:schemeClr val="lt1"/>
              </a:solidFill>
              <a:latin typeface="Fira Sans Extra Condensed Medium"/>
              <a:ea typeface="Fira Sans Extra Condensed Medium"/>
              <a:cs typeface="Fira Sans Extra Condensed Medium"/>
              <a:sym typeface="Fira Sans Extra Condensed Medium"/>
            </a:endParaRPr>
          </a:p>
        </p:txBody>
      </p:sp>
      <p:pic>
        <p:nvPicPr>
          <p:cNvPr id="802" name="Google Shape;802;p51"/>
          <p:cNvPicPr preferRelativeResize="0"/>
          <p:nvPr/>
        </p:nvPicPr>
        <p:blipFill>
          <a:blip r:embed="rId3">
            <a:alphaModFix/>
          </a:blip>
          <a:stretch>
            <a:fillRect/>
          </a:stretch>
        </p:blipFill>
        <p:spPr>
          <a:xfrm>
            <a:off x="734000" y="1555200"/>
            <a:ext cx="631230" cy="631250"/>
          </a:xfrm>
          <a:prstGeom prst="rect">
            <a:avLst/>
          </a:prstGeom>
          <a:noFill/>
          <a:ln>
            <a:noFill/>
          </a:ln>
        </p:spPr>
      </p:pic>
      <p:pic>
        <p:nvPicPr>
          <p:cNvPr id="803" name="Google Shape;803;p51"/>
          <p:cNvPicPr preferRelativeResize="0"/>
          <p:nvPr/>
        </p:nvPicPr>
        <p:blipFill>
          <a:blip r:embed="rId4">
            <a:alphaModFix/>
          </a:blip>
          <a:stretch>
            <a:fillRect/>
          </a:stretch>
        </p:blipFill>
        <p:spPr>
          <a:xfrm>
            <a:off x="2073813" y="1486075"/>
            <a:ext cx="769500" cy="769500"/>
          </a:xfrm>
          <a:prstGeom prst="rect">
            <a:avLst/>
          </a:prstGeom>
          <a:noFill/>
          <a:ln>
            <a:noFill/>
          </a:ln>
        </p:spPr>
      </p:pic>
      <p:pic>
        <p:nvPicPr>
          <p:cNvPr id="804" name="Google Shape;804;p51"/>
          <p:cNvPicPr preferRelativeResize="0"/>
          <p:nvPr/>
        </p:nvPicPr>
        <p:blipFill>
          <a:blip r:embed="rId5">
            <a:alphaModFix/>
          </a:blip>
          <a:stretch>
            <a:fillRect/>
          </a:stretch>
        </p:blipFill>
        <p:spPr>
          <a:xfrm>
            <a:off x="3551880" y="1555200"/>
            <a:ext cx="631230" cy="631250"/>
          </a:xfrm>
          <a:prstGeom prst="rect">
            <a:avLst/>
          </a:prstGeom>
          <a:noFill/>
          <a:ln>
            <a:noFill/>
          </a:ln>
        </p:spPr>
      </p:pic>
      <p:pic>
        <p:nvPicPr>
          <p:cNvPr id="805" name="Google Shape;805;p51"/>
          <p:cNvPicPr preferRelativeResize="0"/>
          <p:nvPr/>
        </p:nvPicPr>
        <p:blipFill>
          <a:blip r:embed="rId6">
            <a:alphaModFix/>
          </a:blip>
          <a:stretch>
            <a:fillRect/>
          </a:stretch>
        </p:blipFill>
        <p:spPr>
          <a:xfrm>
            <a:off x="4960851" y="1555200"/>
            <a:ext cx="631230" cy="631250"/>
          </a:xfrm>
          <a:prstGeom prst="rect">
            <a:avLst/>
          </a:prstGeom>
          <a:noFill/>
          <a:ln>
            <a:noFill/>
          </a:ln>
        </p:spPr>
      </p:pic>
      <p:pic>
        <p:nvPicPr>
          <p:cNvPr id="806" name="Google Shape;806;p51"/>
          <p:cNvPicPr preferRelativeResize="0"/>
          <p:nvPr/>
        </p:nvPicPr>
        <p:blipFill>
          <a:blip r:embed="rId7">
            <a:alphaModFix/>
          </a:blip>
          <a:stretch>
            <a:fillRect/>
          </a:stretch>
        </p:blipFill>
        <p:spPr>
          <a:xfrm>
            <a:off x="6369795" y="1555200"/>
            <a:ext cx="631230" cy="631250"/>
          </a:xfrm>
          <a:prstGeom prst="rect">
            <a:avLst/>
          </a:prstGeom>
          <a:noFill/>
          <a:ln>
            <a:noFill/>
          </a:ln>
        </p:spPr>
      </p:pic>
      <p:sp>
        <p:nvSpPr>
          <p:cNvPr id="807" name="Google Shape;807;p51"/>
          <p:cNvSpPr txBox="1"/>
          <p:nvPr/>
        </p:nvSpPr>
        <p:spPr>
          <a:xfrm>
            <a:off x="482785" y="2477250"/>
            <a:ext cx="1133700" cy="34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6EFE4"/>
                </a:solidFill>
                <a:latin typeface="Roboto"/>
                <a:ea typeface="Roboto"/>
                <a:cs typeface="Roboto"/>
                <a:sym typeface="Roboto"/>
              </a:rPr>
              <a:t>Pancreas</a:t>
            </a:r>
            <a:endParaRPr sz="1000">
              <a:solidFill>
                <a:srgbClr val="F6EFE4"/>
              </a:solidFill>
              <a:latin typeface="Roboto"/>
              <a:ea typeface="Roboto"/>
              <a:cs typeface="Roboto"/>
              <a:sym typeface="Roboto"/>
            </a:endParaRPr>
          </a:p>
        </p:txBody>
      </p:sp>
      <p:sp>
        <p:nvSpPr>
          <p:cNvPr id="808" name="Google Shape;808;p51"/>
          <p:cNvSpPr txBox="1"/>
          <p:nvPr/>
        </p:nvSpPr>
        <p:spPr>
          <a:xfrm>
            <a:off x="1891713" y="2477250"/>
            <a:ext cx="1133700" cy="43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6EFE4"/>
                </a:solidFill>
                <a:latin typeface="Roboto"/>
                <a:ea typeface="Roboto"/>
                <a:cs typeface="Roboto"/>
                <a:sym typeface="Roboto"/>
              </a:rPr>
              <a:t>Insufficient Insulin</a:t>
            </a:r>
            <a:endParaRPr sz="1000">
              <a:solidFill>
                <a:srgbClr val="F6EFE4"/>
              </a:solidFill>
              <a:latin typeface="Roboto"/>
              <a:ea typeface="Roboto"/>
              <a:cs typeface="Roboto"/>
              <a:sym typeface="Roboto"/>
            </a:endParaRPr>
          </a:p>
        </p:txBody>
      </p:sp>
      <p:sp>
        <p:nvSpPr>
          <p:cNvPr id="809" name="Google Shape;809;p51"/>
          <p:cNvSpPr txBox="1"/>
          <p:nvPr/>
        </p:nvSpPr>
        <p:spPr>
          <a:xfrm>
            <a:off x="3300625" y="2477250"/>
            <a:ext cx="1133700" cy="43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6EFE4"/>
                </a:solidFill>
                <a:latin typeface="Roboto"/>
                <a:ea typeface="Roboto"/>
                <a:cs typeface="Roboto"/>
                <a:sym typeface="Roboto"/>
              </a:rPr>
              <a:t>Cardiovascular</a:t>
            </a:r>
            <a:endParaRPr sz="1000">
              <a:solidFill>
                <a:srgbClr val="F6EFE4"/>
              </a:solidFill>
              <a:latin typeface="Roboto"/>
              <a:ea typeface="Roboto"/>
              <a:cs typeface="Roboto"/>
              <a:sym typeface="Roboto"/>
            </a:endParaRPr>
          </a:p>
          <a:p>
            <a:pPr indent="0" lvl="0" marL="0" rtl="0" algn="ctr">
              <a:spcBef>
                <a:spcPts val="0"/>
              </a:spcBef>
              <a:spcAft>
                <a:spcPts val="0"/>
              </a:spcAft>
              <a:buNone/>
            </a:pPr>
            <a:r>
              <a:rPr lang="en" sz="1000">
                <a:solidFill>
                  <a:srgbClr val="F6EFE4"/>
                </a:solidFill>
                <a:latin typeface="Roboto"/>
                <a:ea typeface="Roboto"/>
                <a:cs typeface="Roboto"/>
                <a:sym typeface="Roboto"/>
              </a:rPr>
              <a:t>Disease</a:t>
            </a:r>
            <a:endParaRPr sz="1000">
              <a:solidFill>
                <a:srgbClr val="F6EFE4"/>
              </a:solidFill>
              <a:latin typeface="Roboto"/>
              <a:ea typeface="Roboto"/>
              <a:cs typeface="Roboto"/>
              <a:sym typeface="Roboto"/>
            </a:endParaRPr>
          </a:p>
        </p:txBody>
      </p:sp>
      <p:sp>
        <p:nvSpPr>
          <p:cNvPr id="810" name="Google Shape;810;p51"/>
          <p:cNvSpPr txBox="1"/>
          <p:nvPr/>
        </p:nvSpPr>
        <p:spPr>
          <a:xfrm>
            <a:off x="4709550" y="2477250"/>
            <a:ext cx="1133700" cy="43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6EFE4"/>
                </a:solidFill>
                <a:latin typeface="Roboto"/>
                <a:ea typeface="Roboto"/>
                <a:cs typeface="Roboto"/>
                <a:sym typeface="Roboto"/>
              </a:rPr>
              <a:t>Kidney Damage</a:t>
            </a:r>
            <a:endParaRPr sz="1000">
              <a:solidFill>
                <a:srgbClr val="F6EFE4"/>
              </a:solidFill>
              <a:latin typeface="Roboto"/>
              <a:ea typeface="Roboto"/>
              <a:cs typeface="Roboto"/>
              <a:sym typeface="Roboto"/>
            </a:endParaRPr>
          </a:p>
        </p:txBody>
      </p:sp>
      <p:sp>
        <p:nvSpPr>
          <p:cNvPr id="811" name="Google Shape;811;p51"/>
          <p:cNvSpPr txBox="1"/>
          <p:nvPr/>
        </p:nvSpPr>
        <p:spPr>
          <a:xfrm>
            <a:off x="6144963" y="2477250"/>
            <a:ext cx="1133700" cy="43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6EFE4"/>
                </a:solidFill>
                <a:latin typeface="Roboto"/>
                <a:ea typeface="Roboto"/>
                <a:cs typeface="Roboto"/>
                <a:sym typeface="Roboto"/>
              </a:rPr>
              <a:t>Early Detection</a:t>
            </a:r>
            <a:endParaRPr sz="1000">
              <a:solidFill>
                <a:srgbClr val="F6EFE4"/>
              </a:solidFill>
              <a:latin typeface="Roboto"/>
              <a:ea typeface="Roboto"/>
              <a:cs typeface="Roboto"/>
              <a:sym typeface="Roboto"/>
            </a:endParaRPr>
          </a:p>
        </p:txBody>
      </p:sp>
      <p:pic>
        <p:nvPicPr>
          <p:cNvPr id="812" name="Google Shape;812;p51"/>
          <p:cNvPicPr preferRelativeResize="0"/>
          <p:nvPr/>
        </p:nvPicPr>
        <p:blipFill>
          <a:blip r:embed="rId8">
            <a:alphaModFix/>
          </a:blip>
          <a:stretch>
            <a:fillRect/>
          </a:stretch>
        </p:blipFill>
        <p:spPr>
          <a:xfrm>
            <a:off x="7778748" y="1555200"/>
            <a:ext cx="631230" cy="631250"/>
          </a:xfrm>
          <a:prstGeom prst="rect">
            <a:avLst/>
          </a:prstGeom>
          <a:noFill/>
          <a:ln>
            <a:noFill/>
          </a:ln>
        </p:spPr>
      </p:pic>
      <p:sp>
        <p:nvSpPr>
          <p:cNvPr id="813" name="Google Shape;813;p51"/>
          <p:cNvSpPr txBox="1"/>
          <p:nvPr/>
        </p:nvSpPr>
        <p:spPr>
          <a:xfrm>
            <a:off x="7527500" y="2477250"/>
            <a:ext cx="1133700" cy="43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6EFE4"/>
                </a:solidFill>
                <a:latin typeface="Roboto"/>
                <a:ea typeface="Roboto"/>
                <a:cs typeface="Roboto"/>
                <a:sym typeface="Roboto"/>
              </a:rPr>
              <a:t>Early Treatment</a:t>
            </a:r>
            <a:endParaRPr sz="1000">
              <a:solidFill>
                <a:srgbClr val="F6EFE4"/>
              </a:solidFill>
              <a:latin typeface="Roboto"/>
              <a:ea typeface="Roboto"/>
              <a:cs typeface="Roboto"/>
              <a:sym typeface="Roboto"/>
            </a:endParaRPr>
          </a:p>
        </p:txBody>
      </p:sp>
      <p:cxnSp>
        <p:nvCxnSpPr>
          <p:cNvPr id="814" name="Google Shape;814;p51"/>
          <p:cNvCxnSpPr>
            <a:endCxn id="799" idx="2"/>
          </p:cNvCxnSpPr>
          <p:nvPr/>
        </p:nvCxnSpPr>
        <p:spPr>
          <a:xfrm>
            <a:off x="1563800" y="1870225"/>
            <a:ext cx="380700" cy="600"/>
          </a:xfrm>
          <a:prstGeom prst="bentConnector3">
            <a:avLst>
              <a:gd fmla="val 50000" name="adj1"/>
            </a:avLst>
          </a:prstGeom>
          <a:noFill/>
          <a:ln cap="flat" cmpd="sng" w="19050">
            <a:solidFill>
              <a:srgbClr val="F2856D"/>
            </a:solidFill>
            <a:prstDash val="dot"/>
            <a:round/>
            <a:headEnd len="med" w="med" type="none"/>
            <a:tailEnd len="med" w="med" type="none"/>
          </a:ln>
        </p:spPr>
      </p:cxnSp>
      <p:cxnSp>
        <p:nvCxnSpPr>
          <p:cNvPr id="815" name="Google Shape;815;p51"/>
          <p:cNvCxnSpPr>
            <a:stCxn id="799" idx="6"/>
            <a:endCxn id="798" idx="2"/>
          </p:cNvCxnSpPr>
          <p:nvPr/>
        </p:nvCxnSpPr>
        <p:spPr>
          <a:xfrm>
            <a:off x="2972600" y="1870825"/>
            <a:ext cx="381000" cy="600"/>
          </a:xfrm>
          <a:prstGeom prst="bentConnector3">
            <a:avLst>
              <a:gd fmla="val 49982" name="adj1"/>
            </a:avLst>
          </a:prstGeom>
          <a:noFill/>
          <a:ln cap="flat" cmpd="sng" w="19050">
            <a:solidFill>
              <a:srgbClr val="F2856D"/>
            </a:solidFill>
            <a:prstDash val="dot"/>
            <a:round/>
            <a:headEnd len="med" w="med" type="none"/>
            <a:tailEnd len="med" w="med" type="none"/>
          </a:ln>
        </p:spPr>
      </p:cxnSp>
      <p:cxnSp>
        <p:nvCxnSpPr>
          <p:cNvPr id="816" name="Google Shape;816;p51"/>
          <p:cNvCxnSpPr>
            <a:stCxn id="798" idx="6"/>
            <a:endCxn id="797" idx="2"/>
          </p:cNvCxnSpPr>
          <p:nvPr/>
        </p:nvCxnSpPr>
        <p:spPr>
          <a:xfrm>
            <a:off x="4381563" y="1870825"/>
            <a:ext cx="380700" cy="600"/>
          </a:xfrm>
          <a:prstGeom prst="bentConnector3">
            <a:avLst>
              <a:gd fmla="val 50016" name="adj1"/>
            </a:avLst>
          </a:prstGeom>
          <a:noFill/>
          <a:ln cap="flat" cmpd="sng" w="19050">
            <a:solidFill>
              <a:srgbClr val="F2856D"/>
            </a:solidFill>
            <a:prstDash val="dot"/>
            <a:round/>
            <a:headEnd len="med" w="med" type="none"/>
            <a:tailEnd len="med" w="med" type="none"/>
          </a:ln>
        </p:spPr>
      </p:cxnSp>
      <p:cxnSp>
        <p:nvCxnSpPr>
          <p:cNvPr id="817" name="Google Shape;817;p51"/>
          <p:cNvCxnSpPr>
            <a:stCxn id="797" idx="6"/>
            <a:endCxn id="796" idx="2"/>
          </p:cNvCxnSpPr>
          <p:nvPr/>
        </p:nvCxnSpPr>
        <p:spPr>
          <a:xfrm>
            <a:off x="5790488" y="1870825"/>
            <a:ext cx="381000" cy="600"/>
          </a:xfrm>
          <a:prstGeom prst="bentConnector3">
            <a:avLst>
              <a:gd fmla="val 49982" name="adj1"/>
            </a:avLst>
          </a:prstGeom>
          <a:noFill/>
          <a:ln cap="flat" cmpd="sng" w="19050">
            <a:solidFill>
              <a:srgbClr val="F2856D"/>
            </a:solidFill>
            <a:prstDash val="dot"/>
            <a:round/>
            <a:headEnd len="med" w="med" type="none"/>
            <a:tailEnd len="med" w="med" type="none"/>
          </a:ln>
        </p:spPr>
      </p:cxnSp>
      <p:cxnSp>
        <p:nvCxnSpPr>
          <p:cNvPr id="818" name="Google Shape;818;p51"/>
          <p:cNvCxnSpPr>
            <a:stCxn id="796" idx="6"/>
            <a:endCxn id="795" idx="2"/>
          </p:cNvCxnSpPr>
          <p:nvPr/>
        </p:nvCxnSpPr>
        <p:spPr>
          <a:xfrm>
            <a:off x="7199450" y="1870825"/>
            <a:ext cx="381000" cy="600"/>
          </a:xfrm>
          <a:prstGeom prst="bentConnector3">
            <a:avLst>
              <a:gd fmla="val 49980" name="adj1"/>
            </a:avLst>
          </a:prstGeom>
          <a:noFill/>
          <a:ln cap="flat" cmpd="sng" w="19050">
            <a:solidFill>
              <a:srgbClr val="F2856D"/>
            </a:solidFill>
            <a:prstDash val="dot"/>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78"/>
          <p:cNvSpPr txBox="1"/>
          <p:nvPr/>
        </p:nvSpPr>
        <p:spPr>
          <a:xfrm>
            <a:off x="318300" y="328250"/>
            <a:ext cx="8507400" cy="489300"/>
          </a:xfrm>
          <a:prstGeom prst="rect">
            <a:avLst/>
          </a:prstGeom>
          <a:solidFill>
            <a:srgbClr val="435D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solidFill>
                <a:srgbClr val="FFFFFF"/>
              </a:solidFill>
              <a:latin typeface="Fira Sans Extra Condensed Medium"/>
              <a:ea typeface="Fira Sans Extra Condensed Medium"/>
              <a:cs typeface="Fira Sans Extra Condensed Medium"/>
              <a:sym typeface="Fira Sans Extra Condensed Medium"/>
            </a:endParaRPr>
          </a:p>
        </p:txBody>
      </p:sp>
      <p:sp>
        <p:nvSpPr>
          <p:cNvPr id="1529" name="Google Shape;1529;p78"/>
          <p:cNvSpPr txBox="1"/>
          <p:nvPr/>
        </p:nvSpPr>
        <p:spPr>
          <a:xfrm>
            <a:off x="710250" y="371750"/>
            <a:ext cx="7723500" cy="40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6EFE4"/>
                </a:solidFill>
                <a:latin typeface="Fira Sans Extra Condensed Medium"/>
                <a:ea typeface="Fira Sans Extra Condensed Medium"/>
                <a:cs typeface="Fira Sans Extra Condensed Medium"/>
                <a:sym typeface="Fira Sans Extra Condensed Medium"/>
              </a:rPr>
              <a:t>Comparison (Train vs Test) - New Model</a:t>
            </a:r>
            <a:endParaRPr sz="2500">
              <a:solidFill>
                <a:srgbClr val="F6EFE4"/>
              </a:solidFill>
              <a:latin typeface="Fira Sans Extra Condensed Medium"/>
              <a:ea typeface="Fira Sans Extra Condensed Medium"/>
              <a:cs typeface="Fira Sans Extra Condensed Medium"/>
              <a:sym typeface="Fira Sans Extra Condensed Medium"/>
            </a:endParaRPr>
          </a:p>
        </p:txBody>
      </p:sp>
      <p:pic>
        <p:nvPicPr>
          <p:cNvPr id="1530" name="Google Shape;1530;p78"/>
          <p:cNvPicPr preferRelativeResize="0"/>
          <p:nvPr/>
        </p:nvPicPr>
        <p:blipFill rotWithShape="1">
          <a:blip r:embed="rId3">
            <a:alphaModFix/>
          </a:blip>
          <a:srcRect b="0" l="0" r="0" t="0"/>
          <a:stretch/>
        </p:blipFill>
        <p:spPr>
          <a:xfrm>
            <a:off x="1235100" y="1537125"/>
            <a:ext cx="6673800" cy="2594400"/>
          </a:xfrm>
          <a:prstGeom prst="roundRect">
            <a:avLst>
              <a:gd fmla="val 0" name="adj"/>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4" name="Shape 1534"/>
        <p:cNvGrpSpPr/>
        <p:nvPr/>
      </p:nvGrpSpPr>
      <p:grpSpPr>
        <a:xfrm>
          <a:off x="0" y="0"/>
          <a:ext cx="0" cy="0"/>
          <a:chOff x="0" y="0"/>
          <a:chExt cx="0" cy="0"/>
        </a:xfrm>
      </p:grpSpPr>
      <p:sp>
        <p:nvSpPr>
          <p:cNvPr id="1535" name="Google Shape;1535;p79"/>
          <p:cNvSpPr txBox="1"/>
          <p:nvPr/>
        </p:nvSpPr>
        <p:spPr>
          <a:xfrm>
            <a:off x="284400" y="268950"/>
            <a:ext cx="2196000" cy="4605600"/>
          </a:xfrm>
          <a:prstGeom prst="rect">
            <a:avLst/>
          </a:prstGeom>
          <a:solidFill>
            <a:srgbClr val="435D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solidFill>
                <a:srgbClr val="FFFFFF"/>
              </a:solidFill>
              <a:latin typeface="Fira Sans Extra Condensed Medium"/>
              <a:ea typeface="Fira Sans Extra Condensed Medium"/>
              <a:cs typeface="Fira Sans Extra Condensed Medium"/>
              <a:sym typeface="Fira Sans Extra Condensed Medium"/>
            </a:endParaRPr>
          </a:p>
        </p:txBody>
      </p:sp>
      <p:pic>
        <p:nvPicPr>
          <p:cNvPr id="1536" name="Google Shape;1536;p79"/>
          <p:cNvPicPr preferRelativeResize="0"/>
          <p:nvPr/>
        </p:nvPicPr>
        <p:blipFill>
          <a:blip r:embed="rId3">
            <a:alphaModFix/>
          </a:blip>
          <a:stretch>
            <a:fillRect/>
          </a:stretch>
        </p:blipFill>
        <p:spPr>
          <a:xfrm>
            <a:off x="2661052" y="268950"/>
            <a:ext cx="6164649" cy="4605600"/>
          </a:xfrm>
          <a:prstGeom prst="rect">
            <a:avLst/>
          </a:prstGeom>
          <a:noFill/>
          <a:ln>
            <a:noFill/>
          </a:ln>
        </p:spPr>
      </p:pic>
      <p:sp>
        <p:nvSpPr>
          <p:cNvPr id="1537" name="Google Shape;1537;p79"/>
          <p:cNvSpPr txBox="1"/>
          <p:nvPr/>
        </p:nvSpPr>
        <p:spPr>
          <a:xfrm>
            <a:off x="377850" y="312450"/>
            <a:ext cx="2076900" cy="436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6EFE4"/>
                </a:solidFill>
                <a:latin typeface="Fira Sans Extra Condensed Medium"/>
                <a:ea typeface="Fira Sans Extra Condensed Medium"/>
                <a:cs typeface="Fira Sans Extra Condensed Medium"/>
                <a:sym typeface="Fira Sans Extra Condensed Medium"/>
              </a:rPr>
              <a:t>Comparison (Train vs Test)</a:t>
            </a:r>
            <a:endParaRPr sz="2500">
              <a:solidFill>
                <a:srgbClr val="F6EFE4"/>
              </a:solidFill>
              <a:latin typeface="Fira Sans Extra Condensed Medium"/>
              <a:ea typeface="Fira Sans Extra Condensed Medium"/>
              <a:cs typeface="Fira Sans Extra Condensed Medium"/>
              <a:sym typeface="Fira Sans Extra Condensed Medium"/>
            </a:endParaRPr>
          </a:p>
          <a:p>
            <a:pPr indent="0" lvl="0" marL="0" rtl="0" algn="ctr">
              <a:spcBef>
                <a:spcPts val="0"/>
              </a:spcBef>
              <a:spcAft>
                <a:spcPts val="0"/>
              </a:spcAft>
              <a:buNone/>
            </a:pPr>
            <a:r>
              <a:t/>
            </a:r>
            <a:endParaRPr sz="2500">
              <a:solidFill>
                <a:srgbClr val="F6EFE4"/>
              </a:solidFill>
              <a:latin typeface="Fira Sans Extra Condensed Medium"/>
              <a:ea typeface="Fira Sans Extra Condensed Medium"/>
              <a:cs typeface="Fira Sans Extra Condensed Medium"/>
              <a:sym typeface="Fira Sans Extra Condensed Medium"/>
            </a:endParaRPr>
          </a:p>
          <a:p>
            <a:pPr indent="0" lvl="0" marL="0" rtl="0" algn="ctr">
              <a:spcBef>
                <a:spcPts val="0"/>
              </a:spcBef>
              <a:spcAft>
                <a:spcPts val="0"/>
              </a:spcAft>
              <a:buNone/>
            </a:pPr>
            <a:r>
              <a:rPr lang="en" sz="2500">
                <a:solidFill>
                  <a:srgbClr val="F6EFE4"/>
                </a:solidFill>
                <a:latin typeface="Fira Sans Extra Condensed Medium"/>
                <a:ea typeface="Fira Sans Extra Condensed Medium"/>
                <a:cs typeface="Fira Sans Extra Condensed Medium"/>
                <a:sym typeface="Fira Sans Extra Condensed Medium"/>
              </a:rPr>
              <a:t>Old Model</a:t>
            </a:r>
            <a:endParaRPr sz="2500">
              <a:solidFill>
                <a:srgbClr val="F6EFE4"/>
              </a:solidFill>
              <a:latin typeface="Fira Sans Extra Condensed Medium"/>
              <a:ea typeface="Fira Sans Extra Condensed Medium"/>
              <a:cs typeface="Fira Sans Extra Condensed Medium"/>
              <a:sym typeface="Fira Sans Extra Condensed Medium"/>
            </a:endParaRPr>
          </a:p>
        </p:txBody>
      </p:sp>
      <p:sp>
        <p:nvSpPr>
          <p:cNvPr id="1538" name="Google Shape;1538;p79"/>
          <p:cNvSpPr/>
          <p:nvPr/>
        </p:nvSpPr>
        <p:spPr>
          <a:xfrm>
            <a:off x="3258457" y="393029"/>
            <a:ext cx="214500" cy="1412700"/>
          </a:xfrm>
          <a:prstGeom prst="upDown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79"/>
          <p:cNvSpPr/>
          <p:nvPr/>
        </p:nvSpPr>
        <p:spPr>
          <a:xfrm>
            <a:off x="5056877" y="3217702"/>
            <a:ext cx="214500" cy="1343400"/>
          </a:xfrm>
          <a:prstGeom prst="upDown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79"/>
          <p:cNvSpPr/>
          <p:nvPr/>
        </p:nvSpPr>
        <p:spPr>
          <a:xfrm>
            <a:off x="7105500" y="3148400"/>
            <a:ext cx="214500" cy="1412700"/>
          </a:xfrm>
          <a:prstGeom prst="upDown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9"/>
          <p:cNvSpPr/>
          <p:nvPr/>
        </p:nvSpPr>
        <p:spPr>
          <a:xfrm>
            <a:off x="720500" y="3775550"/>
            <a:ext cx="397200" cy="305700"/>
          </a:xfrm>
          <a:prstGeom prst="rect">
            <a:avLst/>
          </a:prstGeom>
          <a:solidFill>
            <a:srgbClr val="4C72B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79"/>
          <p:cNvSpPr txBox="1"/>
          <p:nvPr/>
        </p:nvSpPr>
        <p:spPr>
          <a:xfrm>
            <a:off x="1117697" y="3757700"/>
            <a:ext cx="1133700" cy="34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6EFE4"/>
                </a:solidFill>
                <a:latin typeface="Roboto"/>
                <a:ea typeface="Roboto"/>
                <a:cs typeface="Roboto"/>
                <a:sym typeface="Roboto"/>
              </a:rPr>
              <a:t>Train Dataset</a:t>
            </a:r>
            <a:endParaRPr b="1" sz="1100">
              <a:solidFill>
                <a:srgbClr val="F6EFE4"/>
              </a:solidFill>
              <a:latin typeface="Roboto"/>
              <a:ea typeface="Roboto"/>
              <a:cs typeface="Roboto"/>
              <a:sym typeface="Roboto"/>
            </a:endParaRPr>
          </a:p>
        </p:txBody>
      </p:sp>
      <p:sp>
        <p:nvSpPr>
          <p:cNvPr id="1543" name="Google Shape;1543;p79"/>
          <p:cNvSpPr/>
          <p:nvPr/>
        </p:nvSpPr>
        <p:spPr>
          <a:xfrm>
            <a:off x="720500" y="4167000"/>
            <a:ext cx="397200" cy="305700"/>
          </a:xfrm>
          <a:prstGeom prst="rect">
            <a:avLst/>
          </a:prstGeom>
          <a:solidFill>
            <a:srgbClr val="DD855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79"/>
          <p:cNvSpPr txBox="1"/>
          <p:nvPr/>
        </p:nvSpPr>
        <p:spPr>
          <a:xfrm>
            <a:off x="1117697" y="4149150"/>
            <a:ext cx="1133700" cy="34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6EFE4"/>
                </a:solidFill>
                <a:latin typeface="Roboto"/>
                <a:ea typeface="Roboto"/>
                <a:cs typeface="Roboto"/>
                <a:sym typeface="Roboto"/>
              </a:rPr>
              <a:t>Test Dataset</a:t>
            </a:r>
            <a:endParaRPr b="1" sz="1100">
              <a:solidFill>
                <a:srgbClr val="F6EFE4"/>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8" name="Shape 1548"/>
        <p:cNvGrpSpPr/>
        <p:nvPr/>
      </p:nvGrpSpPr>
      <p:grpSpPr>
        <a:xfrm>
          <a:off x="0" y="0"/>
          <a:ext cx="0" cy="0"/>
          <a:chOff x="0" y="0"/>
          <a:chExt cx="0" cy="0"/>
        </a:xfrm>
      </p:grpSpPr>
      <p:sp>
        <p:nvSpPr>
          <p:cNvPr id="1549" name="Google Shape;1549;p80"/>
          <p:cNvSpPr txBox="1"/>
          <p:nvPr/>
        </p:nvSpPr>
        <p:spPr>
          <a:xfrm>
            <a:off x="284400" y="268950"/>
            <a:ext cx="2196000" cy="4605600"/>
          </a:xfrm>
          <a:prstGeom prst="rect">
            <a:avLst/>
          </a:prstGeom>
          <a:solidFill>
            <a:srgbClr val="435D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solidFill>
                <a:srgbClr val="FFFFFF"/>
              </a:solidFill>
              <a:latin typeface="Fira Sans Extra Condensed Medium"/>
              <a:ea typeface="Fira Sans Extra Condensed Medium"/>
              <a:cs typeface="Fira Sans Extra Condensed Medium"/>
              <a:sym typeface="Fira Sans Extra Condensed Medium"/>
            </a:endParaRPr>
          </a:p>
        </p:txBody>
      </p:sp>
      <p:sp>
        <p:nvSpPr>
          <p:cNvPr id="1550" name="Google Shape;1550;p80"/>
          <p:cNvSpPr/>
          <p:nvPr/>
        </p:nvSpPr>
        <p:spPr>
          <a:xfrm>
            <a:off x="720500" y="3775550"/>
            <a:ext cx="397200" cy="305700"/>
          </a:xfrm>
          <a:prstGeom prst="rect">
            <a:avLst/>
          </a:prstGeom>
          <a:solidFill>
            <a:srgbClr val="4C72B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80"/>
          <p:cNvSpPr txBox="1"/>
          <p:nvPr/>
        </p:nvSpPr>
        <p:spPr>
          <a:xfrm>
            <a:off x="1117697" y="3757700"/>
            <a:ext cx="1133700" cy="34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6EFE4"/>
                </a:solidFill>
                <a:latin typeface="Roboto"/>
                <a:ea typeface="Roboto"/>
                <a:cs typeface="Roboto"/>
                <a:sym typeface="Roboto"/>
              </a:rPr>
              <a:t>Train Dataset</a:t>
            </a:r>
            <a:endParaRPr b="1" sz="1100">
              <a:solidFill>
                <a:srgbClr val="F6EFE4"/>
              </a:solidFill>
              <a:latin typeface="Roboto"/>
              <a:ea typeface="Roboto"/>
              <a:cs typeface="Roboto"/>
              <a:sym typeface="Roboto"/>
            </a:endParaRPr>
          </a:p>
        </p:txBody>
      </p:sp>
      <p:sp>
        <p:nvSpPr>
          <p:cNvPr id="1552" name="Google Shape;1552;p80"/>
          <p:cNvSpPr/>
          <p:nvPr/>
        </p:nvSpPr>
        <p:spPr>
          <a:xfrm>
            <a:off x="720500" y="4167000"/>
            <a:ext cx="397200" cy="305700"/>
          </a:xfrm>
          <a:prstGeom prst="rect">
            <a:avLst/>
          </a:prstGeom>
          <a:solidFill>
            <a:srgbClr val="DD855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80"/>
          <p:cNvSpPr txBox="1"/>
          <p:nvPr/>
        </p:nvSpPr>
        <p:spPr>
          <a:xfrm>
            <a:off x="1117697" y="4149150"/>
            <a:ext cx="1133700" cy="34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6EFE4"/>
                </a:solidFill>
                <a:latin typeface="Roboto"/>
                <a:ea typeface="Roboto"/>
                <a:cs typeface="Roboto"/>
                <a:sym typeface="Roboto"/>
              </a:rPr>
              <a:t>Test Dataset</a:t>
            </a:r>
            <a:endParaRPr b="1" sz="1100">
              <a:solidFill>
                <a:srgbClr val="F6EFE4"/>
              </a:solidFill>
              <a:latin typeface="Roboto"/>
              <a:ea typeface="Roboto"/>
              <a:cs typeface="Roboto"/>
              <a:sym typeface="Roboto"/>
            </a:endParaRPr>
          </a:p>
        </p:txBody>
      </p:sp>
      <p:grpSp>
        <p:nvGrpSpPr>
          <p:cNvPr id="1554" name="Google Shape;1554;p80"/>
          <p:cNvGrpSpPr/>
          <p:nvPr/>
        </p:nvGrpSpPr>
        <p:grpSpPr>
          <a:xfrm>
            <a:off x="2651210" y="268950"/>
            <a:ext cx="6208389" cy="4605600"/>
            <a:chOff x="2651210" y="268950"/>
            <a:chExt cx="6208389" cy="4605600"/>
          </a:xfrm>
        </p:grpSpPr>
        <p:pic>
          <p:nvPicPr>
            <p:cNvPr id="1555" name="Google Shape;1555;p80"/>
            <p:cNvPicPr preferRelativeResize="0"/>
            <p:nvPr/>
          </p:nvPicPr>
          <p:blipFill>
            <a:blip r:embed="rId3">
              <a:alphaModFix/>
            </a:blip>
            <a:stretch>
              <a:fillRect/>
            </a:stretch>
          </p:blipFill>
          <p:spPr>
            <a:xfrm>
              <a:off x="2651210" y="268950"/>
              <a:ext cx="6208389" cy="4605600"/>
            </a:xfrm>
            <a:prstGeom prst="rect">
              <a:avLst/>
            </a:prstGeom>
            <a:noFill/>
            <a:ln>
              <a:noFill/>
            </a:ln>
          </p:spPr>
        </p:pic>
        <p:sp>
          <p:nvSpPr>
            <p:cNvPr id="1556" name="Google Shape;1556;p80"/>
            <p:cNvSpPr/>
            <p:nvPr/>
          </p:nvSpPr>
          <p:spPr>
            <a:xfrm>
              <a:off x="3264970" y="1188489"/>
              <a:ext cx="205500" cy="704400"/>
            </a:xfrm>
            <a:prstGeom prst="upDown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80"/>
            <p:cNvSpPr/>
            <p:nvPr/>
          </p:nvSpPr>
          <p:spPr>
            <a:xfrm>
              <a:off x="5083258" y="2944159"/>
              <a:ext cx="205500" cy="905400"/>
            </a:xfrm>
            <a:prstGeom prst="upDown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80"/>
            <p:cNvSpPr/>
            <p:nvPr/>
          </p:nvSpPr>
          <p:spPr>
            <a:xfrm>
              <a:off x="7156050" y="3273575"/>
              <a:ext cx="214500" cy="394200"/>
            </a:xfrm>
            <a:prstGeom prst="upDown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9" name="Google Shape;1559;p80"/>
          <p:cNvSpPr txBox="1"/>
          <p:nvPr/>
        </p:nvSpPr>
        <p:spPr>
          <a:xfrm>
            <a:off x="377850" y="312450"/>
            <a:ext cx="2076900" cy="436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6EFE4"/>
                </a:solidFill>
                <a:latin typeface="Fira Sans Extra Condensed Medium"/>
                <a:ea typeface="Fira Sans Extra Condensed Medium"/>
                <a:cs typeface="Fira Sans Extra Condensed Medium"/>
                <a:sym typeface="Fira Sans Extra Condensed Medium"/>
              </a:rPr>
              <a:t>Comparison (Train vs Test)</a:t>
            </a:r>
            <a:endParaRPr sz="2500">
              <a:solidFill>
                <a:srgbClr val="F6EFE4"/>
              </a:solidFill>
              <a:latin typeface="Fira Sans Extra Condensed Medium"/>
              <a:ea typeface="Fira Sans Extra Condensed Medium"/>
              <a:cs typeface="Fira Sans Extra Condensed Medium"/>
              <a:sym typeface="Fira Sans Extra Condensed Medium"/>
            </a:endParaRPr>
          </a:p>
          <a:p>
            <a:pPr indent="0" lvl="0" marL="0" rtl="0" algn="ctr">
              <a:spcBef>
                <a:spcPts val="0"/>
              </a:spcBef>
              <a:spcAft>
                <a:spcPts val="0"/>
              </a:spcAft>
              <a:buNone/>
            </a:pPr>
            <a:r>
              <a:t/>
            </a:r>
            <a:endParaRPr sz="2500">
              <a:solidFill>
                <a:srgbClr val="F6EFE4"/>
              </a:solidFill>
              <a:latin typeface="Fira Sans Extra Condensed Medium"/>
              <a:ea typeface="Fira Sans Extra Condensed Medium"/>
              <a:cs typeface="Fira Sans Extra Condensed Medium"/>
              <a:sym typeface="Fira Sans Extra Condensed Medium"/>
            </a:endParaRPr>
          </a:p>
          <a:p>
            <a:pPr indent="0" lvl="0" marL="0" rtl="0" algn="ctr">
              <a:spcBef>
                <a:spcPts val="0"/>
              </a:spcBef>
              <a:spcAft>
                <a:spcPts val="0"/>
              </a:spcAft>
              <a:buNone/>
            </a:pPr>
            <a:r>
              <a:rPr lang="en" sz="2500">
                <a:solidFill>
                  <a:srgbClr val="F6EFE4"/>
                </a:solidFill>
                <a:latin typeface="Fira Sans Extra Condensed Medium"/>
                <a:ea typeface="Fira Sans Extra Condensed Medium"/>
                <a:cs typeface="Fira Sans Extra Condensed Medium"/>
                <a:sym typeface="Fira Sans Extra Condensed Medium"/>
              </a:rPr>
              <a:t>New Model</a:t>
            </a:r>
            <a:endParaRPr sz="2500">
              <a:solidFill>
                <a:srgbClr val="F6EFE4"/>
              </a:solidFill>
              <a:latin typeface="Fira Sans Extra Condensed Medium"/>
              <a:ea typeface="Fira Sans Extra Condensed Medium"/>
              <a:cs typeface="Fira Sans Extra Condensed Medium"/>
              <a:sym typeface="Fira Sans Extra Condensed Medium"/>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3" name="Shape 1563"/>
        <p:cNvGrpSpPr/>
        <p:nvPr/>
      </p:nvGrpSpPr>
      <p:grpSpPr>
        <a:xfrm>
          <a:off x="0" y="0"/>
          <a:ext cx="0" cy="0"/>
          <a:chOff x="0" y="0"/>
          <a:chExt cx="0" cy="0"/>
        </a:xfrm>
      </p:grpSpPr>
      <p:grpSp>
        <p:nvGrpSpPr>
          <p:cNvPr id="1564" name="Google Shape;1564;p81"/>
          <p:cNvGrpSpPr/>
          <p:nvPr/>
        </p:nvGrpSpPr>
        <p:grpSpPr>
          <a:xfrm>
            <a:off x="2633393" y="385999"/>
            <a:ext cx="3877203" cy="698399"/>
            <a:chOff x="2130264" y="455335"/>
            <a:chExt cx="4745659" cy="698399"/>
          </a:xfrm>
        </p:grpSpPr>
        <p:sp>
          <p:nvSpPr>
            <p:cNvPr id="1565" name="Google Shape;1565;p81"/>
            <p:cNvSpPr/>
            <p:nvPr/>
          </p:nvSpPr>
          <p:spPr>
            <a:xfrm>
              <a:off x="6372361" y="568243"/>
              <a:ext cx="503561" cy="585490"/>
            </a:xfrm>
            <a:custGeom>
              <a:rect b="b" l="l" r="r" t="t"/>
              <a:pathLst>
                <a:path extrusionOk="0" h="18559" w="15962">
                  <a:moveTo>
                    <a:pt x="1" y="0"/>
                  </a:moveTo>
                  <a:lnTo>
                    <a:pt x="1" y="9279"/>
                  </a:lnTo>
                  <a:lnTo>
                    <a:pt x="1" y="18558"/>
                  </a:lnTo>
                  <a:lnTo>
                    <a:pt x="15962" y="18558"/>
                  </a:lnTo>
                  <a:lnTo>
                    <a:pt x="12352" y="9279"/>
                  </a:lnTo>
                  <a:lnTo>
                    <a:pt x="15962" y="0"/>
                  </a:lnTo>
                  <a:close/>
                </a:path>
              </a:pathLst>
            </a:custGeom>
            <a:solidFill>
              <a:srgbClr val="3063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81"/>
            <p:cNvSpPr/>
            <p:nvPr/>
          </p:nvSpPr>
          <p:spPr>
            <a:xfrm>
              <a:off x="6372361" y="1039815"/>
              <a:ext cx="192850" cy="113918"/>
            </a:xfrm>
            <a:custGeom>
              <a:rect b="b" l="l" r="r" t="t"/>
              <a:pathLst>
                <a:path extrusionOk="0" h="3611" w="6113">
                  <a:moveTo>
                    <a:pt x="1" y="0"/>
                  </a:moveTo>
                  <a:lnTo>
                    <a:pt x="1" y="3610"/>
                  </a:lnTo>
                  <a:lnTo>
                    <a:pt x="6113" y="0"/>
                  </a:lnTo>
                  <a:close/>
                </a:path>
              </a:pathLst>
            </a:custGeom>
            <a:solidFill>
              <a:srgbClr val="2958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81"/>
            <p:cNvSpPr/>
            <p:nvPr/>
          </p:nvSpPr>
          <p:spPr>
            <a:xfrm>
              <a:off x="2130264" y="568243"/>
              <a:ext cx="503561" cy="585490"/>
            </a:xfrm>
            <a:custGeom>
              <a:rect b="b" l="l" r="r" t="t"/>
              <a:pathLst>
                <a:path extrusionOk="0" h="18559" w="15962">
                  <a:moveTo>
                    <a:pt x="1" y="0"/>
                  </a:moveTo>
                  <a:lnTo>
                    <a:pt x="3611" y="9279"/>
                  </a:lnTo>
                  <a:lnTo>
                    <a:pt x="1" y="18558"/>
                  </a:lnTo>
                  <a:lnTo>
                    <a:pt x="15962" y="18558"/>
                  </a:lnTo>
                  <a:lnTo>
                    <a:pt x="15962" y="9279"/>
                  </a:lnTo>
                  <a:lnTo>
                    <a:pt x="15962" y="0"/>
                  </a:lnTo>
                  <a:close/>
                </a:path>
              </a:pathLst>
            </a:custGeom>
            <a:solidFill>
              <a:srgbClr val="3063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81"/>
            <p:cNvSpPr/>
            <p:nvPr/>
          </p:nvSpPr>
          <p:spPr>
            <a:xfrm>
              <a:off x="2440975" y="1039815"/>
              <a:ext cx="192850" cy="113918"/>
            </a:xfrm>
            <a:custGeom>
              <a:rect b="b" l="l" r="r" t="t"/>
              <a:pathLst>
                <a:path extrusionOk="0" h="3611" w="6113">
                  <a:moveTo>
                    <a:pt x="1" y="0"/>
                  </a:moveTo>
                  <a:lnTo>
                    <a:pt x="6113" y="3610"/>
                  </a:lnTo>
                  <a:lnTo>
                    <a:pt x="6113" y="0"/>
                  </a:lnTo>
                  <a:close/>
                </a:path>
              </a:pathLst>
            </a:custGeom>
            <a:solidFill>
              <a:srgbClr val="2958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81"/>
            <p:cNvSpPr/>
            <p:nvPr/>
          </p:nvSpPr>
          <p:spPr>
            <a:xfrm>
              <a:off x="2440975" y="455335"/>
              <a:ext cx="4124236" cy="584512"/>
            </a:xfrm>
            <a:custGeom>
              <a:rect b="b" l="l" r="r" t="t"/>
              <a:pathLst>
                <a:path extrusionOk="0" h="18528" w="130731">
                  <a:moveTo>
                    <a:pt x="1" y="1"/>
                  </a:moveTo>
                  <a:lnTo>
                    <a:pt x="1" y="9533"/>
                  </a:lnTo>
                  <a:lnTo>
                    <a:pt x="1" y="18527"/>
                  </a:lnTo>
                  <a:lnTo>
                    <a:pt x="130731" y="18527"/>
                  </a:lnTo>
                  <a:lnTo>
                    <a:pt x="130731" y="9533"/>
                  </a:lnTo>
                  <a:lnTo>
                    <a:pt x="130731" y="1"/>
                  </a:ln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81"/>
            <p:cNvSpPr/>
            <p:nvPr/>
          </p:nvSpPr>
          <p:spPr>
            <a:xfrm>
              <a:off x="2552874" y="718094"/>
              <a:ext cx="451634" cy="32"/>
            </a:xfrm>
            <a:custGeom>
              <a:rect b="b" l="l" r="r" t="t"/>
              <a:pathLst>
                <a:path extrusionOk="0" fill="none" h="1" w="14316">
                  <a:moveTo>
                    <a:pt x="14315" y="1"/>
                  </a:moveTo>
                  <a:lnTo>
                    <a:pt x="1" y="1"/>
                  </a:lnTo>
                </a:path>
              </a:pathLst>
            </a:custGeom>
            <a:noFill/>
            <a:ln cap="rnd" cmpd="sng" w="10300">
              <a:solidFill>
                <a:srgbClr val="FCFC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81"/>
            <p:cNvSpPr/>
            <p:nvPr/>
          </p:nvSpPr>
          <p:spPr>
            <a:xfrm>
              <a:off x="2552874" y="770053"/>
              <a:ext cx="451634" cy="32"/>
            </a:xfrm>
            <a:custGeom>
              <a:rect b="b" l="l" r="r" t="t"/>
              <a:pathLst>
                <a:path extrusionOk="0" fill="none" h="1" w="14316">
                  <a:moveTo>
                    <a:pt x="14315" y="1"/>
                  </a:moveTo>
                  <a:lnTo>
                    <a:pt x="1" y="1"/>
                  </a:lnTo>
                </a:path>
              </a:pathLst>
            </a:custGeom>
            <a:noFill/>
            <a:ln cap="rnd" cmpd="sng" w="10300">
              <a:solidFill>
                <a:srgbClr val="FCFC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81"/>
            <p:cNvSpPr/>
            <p:nvPr/>
          </p:nvSpPr>
          <p:spPr>
            <a:xfrm>
              <a:off x="2552874" y="822011"/>
              <a:ext cx="451634" cy="32"/>
            </a:xfrm>
            <a:custGeom>
              <a:rect b="b" l="l" r="r" t="t"/>
              <a:pathLst>
                <a:path extrusionOk="0" fill="none" h="1" w="14316">
                  <a:moveTo>
                    <a:pt x="14315" y="0"/>
                  </a:moveTo>
                  <a:lnTo>
                    <a:pt x="1" y="0"/>
                  </a:lnTo>
                </a:path>
              </a:pathLst>
            </a:custGeom>
            <a:noFill/>
            <a:ln cap="rnd" cmpd="sng" w="10300">
              <a:solidFill>
                <a:srgbClr val="FCFC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81"/>
            <p:cNvSpPr/>
            <p:nvPr/>
          </p:nvSpPr>
          <p:spPr>
            <a:xfrm>
              <a:off x="6000700" y="718094"/>
              <a:ext cx="452612" cy="32"/>
            </a:xfrm>
            <a:custGeom>
              <a:rect b="b" l="l" r="r" t="t"/>
              <a:pathLst>
                <a:path extrusionOk="0" fill="none" h="1" w="14347">
                  <a:moveTo>
                    <a:pt x="14347" y="1"/>
                  </a:moveTo>
                  <a:lnTo>
                    <a:pt x="1" y="1"/>
                  </a:lnTo>
                </a:path>
              </a:pathLst>
            </a:custGeom>
            <a:noFill/>
            <a:ln cap="rnd" cmpd="sng" w="10300">
              <a:solidFill>
                <a:srgbClr val="FCFC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81"/>
            <p:cNvSpPr/>
            <p:nvPr/>
          </p:nvSpPr>
          <p:spPr>
            <a:xfrm>
              <a:off x="6000700" y="770053"/>
              <a:ext cx="452612" cy="32"/>
            </a:xfrm>
            <a:custGeom>
              <a:rect b="b" l="l" r="r" t="t"/>
              <a:pathLst>
                <a:path extrusionOk="0" fill="none" h="1" w="14347">
                  <a:moveTo>
                    <a:pt x="14347" y="1"/>
                  </a:moveTo>
                  <a:lnTo>
                    <a:pt x="1" y="1"/>
                  </a:lnTo>
                </a:path>
              </a:pathLst>
            </a:custGeom>
            <a:noFill/>
            <a:ln cap="rnd" cmpd="sng" w="10300">
              <a:solidFill>
                <a:srgbClr val="FCFC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81"/>
            <p:cNvSpPr/>
            <p:nvPr/>
          </p:nvSpPr>
          <p:spPr>
            <a:xfrm>
              <a:off x="6000700" y="822011"/>
              <a:ext cx="452612" cy="32"/>
            </a:xfrm>
            <a:custGeom>
              <a:rect b="b" l="l" r="r" t="t"/>
              <a:pathLst>
                <a:path extrusionOk="0" fill="none" h="1" w="14347">
                  <a:moveTo>
                    <a:pt x="14347" y="0"/>
                  </a:moveTo>
                  <a:lnTo>
                    <a:pt x="1" y="0"/>
                  </a:lnTo>
                </a:path>
              </a:pathLst>
            </a:custGeom>
            <a:noFill/>
            <a:ln cap="rnd" cmpd="sng" w="10300">
              <a:solidFill>
                <a:srgbClr val="FCFC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6" name="Google Shape;1576;p81"/>
          <p:cNvSpPr txBox="1"/>
          <p:nvPr/>
        </p:nvSpPr>
        <p:spPr>
          <a:xfrm>
            <a:off x="710250" y="513225"/>
            <a:ext cx="7723500" cy="40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6EFE4"/>
                </a:solidFill>
                <a:latin typeface="Fira Sans Extra Condensed Medium"/>
                <a:ea typeface="Fira Sans Extra Condensed Medium"/>
                <a:cs typeface="Fira Sans Extra Condensed Medium"/>
                <a:sym typeface="Fira Sans Extra Condensed Medium"/>
              </a:rPr>
              <a:t>Conclusion</a:t>
            </a:r>
            <a:endParaRPr sz="2500">
              <a:solidFill>
                <a:srgbClr val="F6EFE4"/>
              </a:solidFill>
              <a:latin typeface="Fira Sans Extra Condensed Medium"/>
              <a:ea typeface="Fira Sans Extra Condensed Medium"/>
              <a:cs typeface="Fira Sans Extra Condensed Medium"/>
              <a:sym typeface="Fira Sans Extra Condensed Medium"/>
            </a:endParaRPr>
          </a:p>
        </p:txBody>
      </p:sp>
      <p:sp>
        <p:nvSpPr>
          <p:cNvPr id="1577" name="Google Shape;1577;p81"/>
          <p:cNvSpPr txBox="1"/>
          <p:nvPr/>
        </p:nvSpPr>
        <p:spPr>
          <a:xfrm>
            <a:off x="329725" y="1723600"/>
            <a:ext cx="8507400" cy="489300"/>
          </a:xfrm>
          <a:prstGeom prst="rect">
            <a:avLst/>
          </a:prstGeom>
          <a:solidFill>
            <a:srgbClr val="43AE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6EFE4"/>
                </a:solidFill>
                <a:latin typeface="Fira Sans Extra Condensed Medium"/>
                <a:ea typeface="Fira Sans Extra Condensed Medium"/>
                <a:cs typeface="Fira Sans Extra Condensed Medium"/>
                <a:sym typeface="Fira Sans Extra Condensed Medium"/>
              </a:rPr>
              <a:t>Top </a:t>
            </a:r>
            <a:r>
              <a:rPr lang="en" sz="2500">
                <a:solidFill>
                  <a:srgbClr val="F6EFE4"/>
                </a:solidFill>
                <a:latin typeface="Fira Sans Extra Condensed Medium"/>
                <a:ea typeface="Fira Sans Extra Condensed Medium"/>
                <a:cs typeface="Fira Sans Extra Condensed Medium"/>
                <a:sym typeface="Fira Sans Extra Condensed Medium"/>
              </a:rPr>
              <a:t>Predictor Variables</a:t>
            </a:r>
            <a:endParaRPr sz="2500">
              <a:solidFill>
                <a:srgbClr val="F6EFE4"/>
              </a:solidFill>
              <a:latin typeface="Fira Sans Extra Condensed Medium"/>
              <a:ea typeface="Fira Sans Extra Condensed Medium"/>
              <a:cs typeface="Fira Sans Extra Condensed Medium"/>
              <a:sym typeface="Fira Sans Extra Condensed Medium"/>
            </a:endParaRPr>
          </a:p>
        </p:txBody>
      </p:sp>
      <p:sp>
        <p:nvSpPr>
          <p:cNvPr id="1578" name="Google Shape;1578;p81"/>
          <p:cNvSpPr/>
          <p:nvPr/>
        </p:nvSpPr>
        <p:spPr>
          <a:xfrm>
            <a:off x="1153750" y="2628400"/>
            <a:ext cx="802500" cy="828000"/>
          </a:xfrm>
          <a:prstGeom prst="ellipse">
            <a:avLst/>
          </a:prstGeom>
          <a:solidFill>
            <a:schemeClr val="lt1"/>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79" name="Google Shape;1579;p81"/>
          <p:cNvPicPr preferRelativeResize="0"/>
          <p:nvPr/>
        </p:nvPicPr>
        <p:blipFill>
          <a:blip r:embed="rId3">
            <a:alphaModFix/>
          </a:blip>
          <a:stretch>
            <a:fillRect/>
          </a:stretch>
        </p:blipFill>
        <p:spPr>
          <a:xfrm>
            <a:off x="1307825" y="2795249"/>
            <a:ext cx="494226" cy="494233"/>
          </a:xfrm>
          <a:prstGeom prst="rect">
            <a:avLst/>
          </a:prstGeom>
          <a:noFill/>
          <a:ln>
            <a:noFill/>
          </a:ln>
        </p:spPr>
      </p:pic>
      <p:sp>
        <p:nvSpPr>
          <p:cNvPr id="1580" name="Google Shape;1580;p81"/>
          <p:cNvSpPr/>
          <p:nvPr/>
        </p:nvSpPr>
        <p:spPr>
          <a:xfrm>
            <a:off x="1153750" y="2641163"/>
            <a:ext cx="802399" cy="802399"/>
          </a:xfrm>
          <a:custGeom>
            <a:rect b="b" l="l" r="r" t="t"/>
            <a:pathLst>
              <a:path extrusionOk="0" fill="none" h="19794" w="19794">
                <a:moveTo>
                  <a:pt x="19794" y="9912"/>
                </a:moveTo>
                <a:cubicBezTo>
                  <a:pt x="19794" y="15359"/>
                  <a:pt x="15360" y="19793"/>
                  <a:pt x="9881" y="19793"/>
                </a:cubicBezTo>
                <a:cubicBezTo>
                  <a:pt x="4434" y="19793"/>
                  <a:pt x="1" y="15359"/>
                  <a:pt x="1" y="9912"/>
                </a:cubicBezTo>
                <a:cubicBezTo>
                  <a:pt x="1" y="4434"/>
                  <a:pt x="4434" y="0"/>
                  <a:pt x="9881" y="0"/>
                </a:cubicBezTo>
                <a:cubicBezTo>
                  <a:pt x="15360" y="0"/>
                  <a:pt x="19794" y="4434"/>
                  <a:pt x="19794" y="9912"/>
                </a:cubicBezTo>
                <a:close/>
              </a:path>
            </a:pathLst>
          </a:custGeom>
          <a:noFill/>
          <a:ln cap="flat" cmpd="sng" w="38100">
            <a:solidFill>
              <a:srgbClr val="FF0000"/>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81"/>
          <p:cNvSpPr txBox="1"/>
          <p:nvPr/>
        </p:nvSpPr>
        <p:spPr>
          <a:xfrm>
            <a:off x="988075" y="3494075"/>
            <a:ext cx="1133700" cy="34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6EFE4"/>
                </a:solidFill>
                <a:latin typeface="Roboto"/>
                <a:ea typeface="Roboto"/>
                <a:cs typeface="Roboto"/>
                <a:sym typeface="Roboto"/>
              </a:rPr>
              <a:t>High Blood Pressure</a:t>
            </a:r>
            <a:endParaRPr b="1" sz="1000">
              <a:solidFill>
                <a:srgbClr val="F6EFE4"/>
              </a:solidFill>
              <a:latin typeface="Roboto"/>
              <a:ea typeface="Roboto"/>
              <a:cs typeface="Roboto"/>
              <a:sym typeface="Roboto"/>
            </a:endParaRPr>
          </a:p>
        </p:txBody>
      </p:sp>
      <p:sp>
        <p:nvSpPr>
          <p:cNvPr id="1582" name="Google Shape;1582;p81"/>
          <p:cNvSpPr/>
          <p:nvPr/>
        </p:nvSpPr>
        <p:spPr>
          <a:xfrm>
            <a:off x="2373150" y="2628400"/>
            <a:ext cx="802500" cy="828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83" name="Google Shape;1583;p81"/>
          <p:cNvPicPr preferRelativeResize="0"/>
          <p:nvPr/>
        </p:nvPicPr>
        <p:blipFill>
          <a:blip r:embed="rId4">
            <a:alphaModFix/>
          </a:blip>
          <a:stretch>
            <a:fillRect/>
          </a:stretch>
        </p:blipFill>
        <p:spPr>
          <a:xfrm>
            <a:off x="2527293" y="2808863"/>
            <a:ext cx="494226" cy="494233"/>
          </a:xfrm>
          <a:prstGeom prst="rect">
            <a:avLst/>
          </a:prstGeom>
          <a:noFill/>
          <a:ln>
            <a:noFill/>
          </a:ln>
        </p:spPr>
      </p:pic>
      <p:sp>
        <p:nvSpPr>
          <p:cNvPr id="1584" name="Google Shape;1584;p81"/>
          <p:cNvSpPr/>
          <p:nvPr/>
        </p:nvSpPr>
        <p:spPr>
          <a:xfrm>
            <a:off x="2373200" y="2629150"/>
            <a:ext cx="802399" cy="827983"/>
          </a:xfrm>
          <a:custGeom>
            <a:rect b="b" l="l" r="r" t="t"/>
            <a:pathLst>
              <a:path extrusionOk="0" fill="none" h="19794" w="19794">
                <a:moveTo>
                  <a:pt x="19794" y="9912"/>
                </a:moveTo>
                <a:cubicBezTo>
                  <a:pt x="19794" y="15359"/>
                  <a:pt x="15360" y="19793"/>
                  <a:pt x="9881" y="19793"/>
                </a:cubicBezTo>
                <a:cubicBezTo>
                  <a:pt x="4434" y="19793"/>
                  <a:pt x="1" y="15359"/>
                  <a:pt x="1" y="9912"/>
                </a:cubicBezTo>
                <a:cubicBezTo>
                  <a:pt x="1" y="4434"/>
                  <a:pt x="4434" y="0"/>
                  <a:pt x="9881" y="0"/>
                </a:cubicBezTo>
                <a:cubicBezTo>
                  <a:pt x="15360" y="0"/>
                  <a:pt x="19794" y="4434"/>
                  <a:pt x="19794" y="9912"/>
                </a:cubicBezTo>
                <a:close/>
              </a:path>
            </a:pathLst>
          </a:custGeom>
          <a:solidFill>
            <a:srgbClr val="FF0000"/>
          </a:solidFill>
          <a:ln cap="flat" cmpd="sng" w="38100">
            <a:solidFill>
              <a:srgbClr val="FF0000"/>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81"/>
          <p:cNvSpPr txBox="1"/>
          <p:nvPr/>
        </p:nvSpPr>
        <p:spPr>
          <a:xfrm>
            <a:off x="2207550" y="3507675"/>
            <a:ext cx="1133700" cy="34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6EFE4"/>
                </a:solidFill>
                <a:latin typeface="Roboto"/>
                <a:ea typeface="Roboto"/>
                <a:cs typeface="Roboto"/>
                <a:sym typeface="Roboto"/>
              </a:rPr>
              <a:t>High Cholesterol</a:t>
            </a:r>
            <a:endParaRPr b="1" sz="1000">
              <a:solidFill>
                <a:srgbClr val="F6EFE4"/>
              </a:solidFill>
              <a:latin typeface="Roboto"/>
              <a:ea typeface="Roboto"/>
              <a:cs typeface="Roboto"/>
              <a:sym typeface="Roboto"/>
            </a:endParaRPr>
          </a:p>
        </p:txBody>
      </p:sp>
      <p:sp>
        <p:nvSpPr>
          <p:cNvPr id="1586" name="Google Shape;1586;p81"/>
          <p:cNvSpPr/>
          <p:nvPr/>
        </p:nvSpPr>
        <p:spPr>
          <a:xfrm>
            <a:off x="3609675" y="2678950"/>
            <a:ext cx="802500" cy="828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87" name="Google Shape;1587;p81"/>
          <p:cNvPicPr preferRelativeResize="0"/>
          <p:nvPr/>
        </p:nvPicPr>
        <p:blipFill>
          <a:blip r:embed="rId5">
            <a:alphaModFix/>
          </a:blip>
          <a:stretch>
            <a:fillRect/>
          </a:stretch>
        </p:blipFill>
        <p:spPr>
          <a:xfrm>
            <a:off x="3767894" y="2846568"/>
            <a:ext cx="494226" cy="494233"/>
          </a:xfrm>
          <a:prstGeom prst="rect">
            <a:avLst/>
          </a:prstGeom>
          <a:noFill/>
          <a:ln>
            <a:noFill/>
          </a:ln>
        </p:spPr>
      </p:pic>
      <p:sp>
        <p:nvSpPr>
          <p:cNvPr id="1588" name="Google Shape;1588;p81"/>
          <p:cNvSpPr/>
          <p:nvPr/>
        </p:nvSpPr>
        <p:spPr>
          <a:xfrm>
            <a:off x="3613810" y="2692488"/>
            <a:ext cx="802399" cy="802399"/>
          </a:xfrm>
          <a:custGeom>
            <a:rect b="b" l="l" r="r" t="t"/>
            <a:pathLst>
              <a:path extrusionOk="0" fill="none" h="19794" w="19794">
                <a:moveTo>
                  <a:pt x="19794" y="9912"/>
                </a:moveTo>
                <a:cubicBezTo>
                  <a:pt x="19794" y="15359"/>
                  <a:pt x="15360" y="19793"/>
                  <a:pt x="9881" y="19793"/>
                </a:cubicBezTo>
                <a:cubicBezTo>
                  <a:pt x="4434" y="19793"/>
                  <a:pt x="1" y="15359"/>
                  <a:pt x="1" y="9912"/>
                </a:cubicBezTo>
                <a:cubicBezTo>
                  <a:pt x="1" y="4434"/>
                  <a:pt x="4434" y="0"/>
                  <a:pt x="9881" y="0"/>
                </a:cubicBezTo>
                <a:cubicBezTo>
                  <a:pt x="15360" y="0"/>
                  <a:pt x="19794" y="4434"/>
                  <a:pt x="19794" y="9912"/>
                </a:cubicBezTo>
                <a:close/>
              </a:path>
            </a:pathLst>
          </a:custGeom>
          <a:noFill/>
          <a:ln cap="flat" cmpd="sng" w="38100">
            <a:solidFill>
              <a:srgbClr val="FF0000"/>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81"/>
          <p:cNvSpPr txBox="1"/>
          <p:nvPr/>
        </p:nvSpPr>
        <p:spPr>
          <a:xfrm>
            <a:off x="3448160" y="3494875"/>
            <a:ext cx="1133700" cy="34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6EFE4"/>
                </a:solidFill>
                <a:latin typeface="Roboto"/>
                <a:ea typeface="Roboto"/>
                <a:cs typeface="Roboto"/>
                <a:sym typeface="Roboto"/>
              </a:rPr>
              <a:t>Income</a:t>
            </a:r>
            <a:endParaRPr b="1" sz="1000">
              <a:solidFill>
                <a:srgbClr val="F6EFE4"/>
              </a:solidFill>
              <a:latin typeface="Roboto"/>
              <a:ea typeface="Roboto"/>
              <a:cs typeface="Roboto"/>
              <a:sym typeface="Roboto"/>
            </a:endParaRPr>
          </a:p>
        </p:txBody>
      </p:sp>
      <p:sp>
        <p:nvSpPr>
          <p:cNvPr id="1590" name="Google Shape;1590;p81"/>
          <p:cNvSpPr/>
          <p:nvPr/>
        </p:nvSpPr>
        <p:spPr>
          <a:xfrm>
            <a:off x="4842288" y="2664013"/>
            <a:ext cx="823500" cy="828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81"/>
          <p:cNvSpPr/>
          <p:nvPr/>
        </p:nvSpPr>
        <p:spPr>
          <a:xfrm>
            <a:off x="4843837" y="2676838"/>
            <a:ext cx="823480" cy="802399"/>
          </a:xfrm>
          <a:custGeom>
            <a:rect b="b" l="l" r="r" t="t"/>
            <a:pathLst>
              <a:path extrusionOk="0" fill="none" h="19794" w="19794">
                <a:moveTo>
                  <a:pt x="19794" y="9912"/>
                </a:moveTo>
                <a:cubicBezTo>
                  <a:pt x="19794" y="15359"/>
                  <a:pt x="15360" y="19793"/>
                  <a:pt x="9881" y="19793"/>
                </a:cubicBezTo>
                <a:cubicBezTo>
                  <a:pt x="4434" y="19793"/>
                  <a:pt x="1" y="15359"/>
                  <a:pt x="1" y="9912"/>
                </a:cubicBezTo>
                <a:cubicBezTo>
                  <a:pt x="1" y="4434"/>
                  <a:pt x="4434" y="0"/>
                  <a:pt x="9881" y="0"/>
                </a:cubicBezTo>
                <a:cubicBezTo>
                  <a:pt x="15360" y="0"/>
                  <a:pt x="19794" y="4434"/>
                  <a:pt x="19794" y="9912"/>
                </a:cubicBezTo>
                <a:close/>
              </a:path>
            </a:pathLst>
          </a:custGeom>
          <a:noFill/>
          <a:ln cap="flat" cmpd="sng" w="38100">
            <a:solidFill>
              <a:srgbClr val="FF0000"/>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92" name="Google Shape;1592;p81"/>
          <p:cNvPicPr preferRelativeResize="0"/>
          <p:nvPr/>
        </p:nvPicPr>
        <p:blipFill>
          <a:blip r:embed="rId6">
            <a:alphaModFix/>
          </a:blip>
          <a:stretch>
            <a:fillRect/>
          </a:stretch>
        </p:blipFill>
        <p:spPr>
          <a:xfrm>
            <a:off x="4997931" y="2830913"/>
            <a:ext cx="494226" cy="494233"/>
          </a:xfrm>
          <a:prstGeom prst="rect">
            <a:avLst/>
          </a:prstGeom>
          <a:noFill/>
          <a:ln>
            <a:noFill/>
          </a:ln>
        </p:spPr>
      </p:pic>
      <p:sp>
        <p:nvSpPr>
          <p:cNvPr id="1593" name="Google Shape;1593;p81"/>
          <p:cNvSpPr txBox="1"/>
          <p:nvPr/>
        </p:nvSpPr>
        <p:spPr>
          <a:xfrm>
            <a:off x="4678197" y="3479213"/>
            <a:ext cx="1133700" cy="34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6EFE4"/>
                </a:solidFill>
                <a:latin typeface="Roboto"/>
                <a:ea typeface="Roboto"/>
                <a:cs typeface="Roboto"/>
                <a:sym typeface="Roboto"/>
              </a:rPr>
              <a:t>BMI</a:t>
            </a:r>
            <a:endParaRPr b="1" sz="1000">
              <a:solidFill>
                <a:srgbClr val="F6EFE4"/>
              </a:solidFill>
              <a:latin typeface="Roboto"/>
              <a:ea typeface="Roboto"/>
              <a:cs typeface="Roboto"/>
              <a:sym typeface="Roboto"/>
            </a:endParaRPr>
          </a:p>
        </p:txBody>
      </p:sp>
      <p:sp>
        <p:nvSpPr>
          <p:cNvPr id="1594" name="Google Shape;1594;p81"/>
          <p:cNvSpPr/>
          <p:nvPr/>
        </p:nvSpPr>
        <p:spPr>
          <a:xfrm>
            <a:off x="6043425" y="2680425"/>
            <a:ext cx="802500" cy="828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95" name="Google Shape;1595;p81"/>
          <p:cNvPicPr preferRelativeResize="0"/>
          <p:nvPr/>
        </p:nvPicPr>
        <p:blipFill>
          <a:blip r:embed="rId7">
            <a:alphaModFix/>
          </a:blip>
          <a:stretch>
            <a:fillRect/>
          </a:stretch>
        </p:blipFill>
        <p:spPr>
          <a:xfrm>
            <a:off x="6191184" y="2840880"/>
            <a:ext cx="494226" cy="494233"/>
          </a:xfrm>
          <a:prstGeom prst="rect">
            <a:avLst/>
          </a:prstGeom>
          <a:noFill/>
          <a:ln>
            <a:noFill/>
          </a:ln>
        </p:spPr>
      </p:pic>
      <p:sp>
        <p:nvSpPr>
          <p:cNvPr id="1596" name="Google Shape;1596;p81"/>
          <p:cNvSpPr/>
          <p:nvPr/>
        </p:nvSpPr>
        <p:spPr>
          <a:xfrm>
            <a:off x="6037088" y="2686813"/>
            <a:ext cx="802399" cy="827983"/>
          </a:xfrm>
          <a:custGeom>
            <a:rect b="b" l="l" r="r" t="t"/>
            <a:pathLst>
              <a:path extrusionOk="0" fill="none" h="19794" w="19794">
                <a:moveTo>
                  <a:pt x="19794" y="9912"/>
                </a:moveTo>
                <a:cubicBezTo>
                  <a:pt x="19794" y="15359"/>
                  <a:pt x="15360" y="19793"/>
                  <a:pt x="9881" y="19793"/>
                </a:cubicBezTo>
                <a:cubicBezTo>
                  <a:pt x="4434" y="19793"/>
                  <a:pt x="1" y="15359"/>
                  <a:pt x="1" y="9912"/>
                </a:cubicBezTo>
                <a:cubicBezTo>
                  <a:pt x="1" y="4434"/>
                  <a:pt x="4434" y="0"/>
                  <a:pt x="9881" y="0"/>
                </a:cubicBezTo>
                <a:cubicBezTo>
                  <a:pt x="15360" y="0"/>
                  <a:pt x="19794" y="4434"/>
                  <a:pt x="19794" y="9912"/>
                </a:cubicBezTo>
                <a:close/>
              </a:path>
            </a:pathLst>
          </a:custGeom>
          <a:noFill/>
          <a:ln cap="flat" cmpd="sng" w="38100">
            <a:solidFill>
              <a:srgbClr val="FF0000"/>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81"/>
          <p:cNvSpPr txBox="1"/>
          <p:nvPr/>
        </p:nvSpPr>
        <p:spPr>
          <a:xfrm>
            <a:off x="5908238" y="3489188"/>
            <a:ext cx="1133700" cy="34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6EFE4"/>
                </a:solidFill>
                <a:latin typeface="Roboto"/>
                <a:ea typeface="Roboto"/>
                <a:cs typeface="Roboto"/>
                <a:sym typeface="Roboto"/>
              </a:rPr>
              <a:t>General Health</a:t>
            </a:r>
            <a:endParaRPr b="1" sz="1000">
              <a:solidFill>
                <a:srgbClr val="F6EFE4"/>
              </a:solidFill>
              <a:latin typeface="Roboto"/>
              <a:ea typeface="Roboto"/>
              <a:cs typeface="Roboto"/>
              <a:sym typeface="Roboto"/>
            </a:endParaRPr>
          </a:p>
        </p:txBody>
      </p:sp>
      <p:sp>
        <p:nvSpPr>
          <p:cNvPr id="1598" name="Google Shape;1598;p81"/>
          <p:cNvSpPr/>
          <p:nvPr/>
        </p:nvSpPr>
        <p:spPr>
          <a:xfrm>
            <a:off x="7150376" y="2664013"/>
            <a:ext cx="832800" cy="828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99" name="Google Shape;1599;p81"/>
          <p:cNvPicPr preferRelativeResize="0"/>
          <p:nvPr/>
        </p:nvPicPr>
        <p:blipFill>
          <a:blip r:embed="rId8">
            <a:alphaModFix/>
          </a:blip>
          <a:stretch>
            <a:fillRect/>
          </a:stretch>
        </p:blipFill>
        <p:spPr>
          <a:xfrm>
            <a:off x="7341944" y="2824855"/>
            <a:ext cx="494226" cy="494233"/>
          </a:xfrm>
          <a:prstGeom prst="rect">
            <a:avLst/>
          </a:prstGeom>
          <a:noFill/>
          <a:ln>
            <a:noFill/>
          </a:ln>
        </p:spPr>
      </p:pic>
      <p:sp>
        <p:nvSpPr>
          <p:cNvPr id="1600" name="Google Shape;1600;p81"/>
          <p:cNvSpPr/>
          <p:nvPr/>
        </p:nvSpPr>
        <p:spPr>
          <a:xfrm>
            <a:off x="7141250" y="2670788"/>
            <a:ext cx="849014" cy="827983"/>
          </a:xfrm>
          <a:custGeom>
            <a:rect b="b" l="l" r="r" t="t"/>
            <a:pathLst>
              <a:path extrusionOk="0" fill="none" h="19794" w="19794">
                <a:moveTo>
                  <a:pt x="19794" y="9912"/>
                </a:moveTo>
                <a:cubicBezTo>
                  <a:pt x="19794" y="15359"/>
                  <a:pt x="15360" y="19793"/>
                  <a:pt x="9881" y="19793"/>
                </a:cubicBezTo>
                <a:cubicBezTo>
                  <a:pt x="4434" y="19793"/>
                  <a:pt x="1" y="15359"/>
                  <a:pt x="1" y="9912"/>
                </a:cubicBezTo>
                <a:cubicBezTo>
                  <a:pt x="1" y="4434"/>
                  <a:pt x="4434" y="0"/>
                  <a:pt x="9881" y="0"/>
                </a:cubicBezTo>
                <a:cubicBezTo>
                  <a:pt x="15360" y="0"/>
                  <a:pt x="19794" y="4434"/>
                  <a:pt x="19794" y="9912"/>
                </a:cubicBezTo>
                <a:close/>
              </a:path>
            </a:pathLst>
          </a:custGeom>
          <a:noFill/>
          <a:ln cap="flat" cmpd="sng" w="38100">
            <a:solidFill>
              <a:srgbClr val="FF0000"/>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81"/>
          <p:cNvSpPr txBox="1"/>
          <p:nvPr/>
        </p:nvSpPr>
        <p:spPr>
          <a:xfrm>
            <a:off x="7022210" y="3473163"/>
            <a:ext cx="1133700" cy="34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6EFE4"/>
                </a:solidFill>
                <a:latin typeface="Roboto"/>
                <a:ea typeface="Roboto"/>
                <a:cs typeface="Roboto"/>
                <a:sym typeface="Roboto"/>
              </a:rPr>
              <a:t>Age</a:t>
            </a:r>
            <a:endParaRPr b="1" sz="1000">
              <a:solidFill>
                <a:srgbClr val="F6EFE4"/>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5" name="Shape 1605"/>
        <p:cNvGrpSpPr/>
        <p:nvPr/>
      </p:nvGrpSpPr>
      <p:grpSpPr>
        <a:xfrm>
          <a:off x="0" y="0"/>
          <a:ext cx="0" cy="0"/>
          <a:chOff x="0" y="0"/>
          <a:chExt cx="0" cy="0"/>
        </a:xfrm>
      </p:grpSpPr>
      <p:grpSp>
        <p:nvGrpSpPr>
          <p:cNvPr id="1606" name="Google Shape;1606;p82"/>
          <p:cNvGrpSpPr/>
          <p:nvPr/>
        </p:nvGrpSpPr>
        <p:grpSpPr>
          <a:xfrm>
            <a:off x="2633393" y="420299"/>
            <a:ext cx="3877203" cy="698399"/>
            <a:chOff x="2130264" y="455335"/>
            <a:chExt cx="4745659" cy="698399"/>
          </a:xfrm>
        </p:grpSpPr>
        <p:sp>
          <p:nvSpPr>
            <p:cNvPr id="1607" name="Google Shape;1607;p82"/>
            <p:cNvSpPr/>
            <p:nvPr/>
          </p:nvSpPr>
          <p:spPr>
            <a:xfrm>
              <a:off x="6372361" y="568243"/>
              <a:ext cx="503561" cy="585490"/>
            </a:xfrm>
            <a:custGeom>
              <a:rect b="b" l="l" r="r" t="t"/>
              <a:pathLst>
                <a:path extrusionOk="0" h="18559" w="15962">
                  <a:moveTo>
                    <a:pt x="1" y="0"/>
                  </a:moveTo>
                  <a:lnTo>
                    <a:pt x="1" y="9279"/>
                  </a:lnTo>
                  <a:lnTo>
                    <a:pt x="1" y="18558"/>
                  </a:lnTo>
                  <a:lnTo>
                    <a:pt x="15962" y="18558"/>
                  </a:lnTo>
                  <a:lnTo>
                    <a:pt x="12352" y="9279"/>
                  </a:lnTo>
                  <a:lnTo>
                    <a:pt x="15962" y="0"/>
                  </a:lnTo>
                  <a:close/>
                </a:path>
              </a:pathLst>
            </a:custGeom>
            <a:solidFill>
              <a:srgbClr val="3063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82"/>
            <p:cNvSpPr/>
            <p:nvPr/>
          </p:nvSpPr>
          <p:spPr>
            <a:xfrm>
              <a:off x="6372361" y="1039815"/>
              <a:ext cx="192850" cy="113918"/>
            </a:xfrm>
            <a:custGeom>
              <a:rect b="b" l="l" r="r" t="t"/>
              <a:pathLst>
                <a:path extrusionOk="0" h="3611" w="6113">
                  <a:moveTo>
                    <a:pt x="1" y="0"/>
                  </a:moveTo>
                  <a:lnTo>
                    <a:pt x="1" y="3610"/>
                  </a:lnTo>
                  <a:lnTo>
                    <a:pt x="6113" y="0"/>
                  </a:lnTo>
                  <a:close/>
                </a:path>
              </a:pathLst>
            </a:custGeom>
            <a:solidFill>
              <a:srgbClr val="2958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82"/>
            <p:cNvSpPr/>
            <p:nvPr/>
          </p:nvSpPr>
          <p:spPr>
            <a:xfrm>
              <a:off x="2130264" y="568243"/>
              <a:ext cx="503561" cy="585490"/>
            </a:xfrm>
            <a:custGeom>
              <a:rect b="b" l="l" r="r" t="t"/>
              <a:pathLst>
                <a:path extrusionOk="0" h="18559" w="15962">
                  <a:moveTo>
                    <a:pt x="1" y="0"/>
                  </a:moveTo>
                  <a:lnTo>
                    <a:pt x="3611" y="9279"/>
                  </a:lnTo>
                  <a:lnTo>
                    <a:pt x="1" y="18558"/>
                  </a:lnTo>
                  <a:lnTo>
                    <a:pt x="15962" y="18558"/>
                  </a:lnTo>
                  <a:lnTo>
                    <a:pt x="15962" y="9279"/>
                  </a:lnTo>
                  <a:lnTo>
                    <a:pt x="15962" y="0"/>
                  </a:lnTo>
                  <a:close/>
                </a:path>
              </a:pathLst>
            </a:custGeom>
            <a:solidFill>
              <a:srgbClr val="3063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82"/>
            <p:cNvSpPr/>
            <p:nvPr/>
          </p:nvSpPr>
          <p:spPr>
            <a:xfrm>
              <a:off x="2440975" y="1039815"/>
              <a:ext cx="192850" cy="113918"/>
            </a:xfrm>
            <a:custGeom>
              <a:rect b="b" l="l" r="r" t="t"/>
              <a:pathLst>
                <a:path extrusionOk="0" h="3611" w="6113">
                  <a:moveTo>
                    <a:pt x="1" y="0"/>
                  </a:moveTo>
                  <a:lnTo>
                    <a:pt x="6113" y="3610"/>
                  </a:lnTo>
                  <a:lnTo>
                    <a:pt x="6113" y="0"/>
                  </a:lnTo>
                  <a:close/>
                </a:path>
              </a:pathLst>
            </a:custGeom>
            <a:solidFill>
              <a:srgbClr val="2958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82"/>
            <p:cNvSpPr/>
            <p:nvPr/>
          </p:nvSpPr>
          <p:spPr>
            <a:xfrm>
              <a:off x="2440975" y="455335"/>
              <a:ext cx="4124236" cy="584512"/>
            </a:xfrm>
            <a:custGeom>
              <a:rect b="b" l="l" r="r" t="t"/>
              <a:pathLst>
                <a:path extrusionOk="0" h="18528" w="130731">
                  <a:moveTo>
                    <a:pt x="1" y="1"/>
                  </a:moveTo>
                  <a:lnTo>
                    <a:pt x="1" y="9533"/>
                  </a:lnTo>
                  <a:lnTo>
                    <a:pt x="1" y="18527"/>
                  </a:lnTo>
                  <a:lnTo>
                    <a:pt x="130731" y="18527"/>
                  </a:lnTo>
                  <a:lnTo>
                    <a:pt x="130731" y="9533"/>
                  </a:lnTo>
                  <a:lnTo>
                    <a:pt x="130731" y="1"/>
                  </a:ln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82"/>
            <p:cNvSpPr/>
            <p:nvPr/>
          </p:nvSpPr>
          <p:spPr>
            <a:xfrm>
              <a:off x="2552874" y="718094"/>
              <a:ext cx="451634" cy="32"/>
            </a:xfrm>
            <a:custGeom>
              <a:rect b="b" l="l" r="r" t="t"/>
              <a:pathLst>
                <a:path extrusionOk="0" fill="none" h="1" w="14316">
                  <a:moveTo>
                    <a:pt x="14315" y="1"/>
                  </a:moveTo>
                  <a:lnTo>
                    <a:pt x="1" y="1"/>
                  </a:lnTo>
                </a:path>
              </a:pathLst>
            </a:custGeom>
            <a:noFill/>
            <a:ln cap="rnd" cmpd="sng" w="10300">
              <a:solidFill>
                <a:srgbClr val="FCFC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82"/>
            <p:cNvSpPr/>
            <p:nvPr/>
          </p:nvSpPr>
          <p:spPr>
            <a:xfrm>
              <a:off x="2552874" y="770053"/>
              <a:ext cx="451634" cy="32"/>
            </a:xfrm>
            <a:custGeom>
              <a:rect b="b" l="l" r="r" t="t"/>
              <a:pathLst>
                <a:path extrusionOk="0" fill="none" h="1" w="14316">
                  <a:moveTo>
                    <a:pt x="14315" y="1"/>
                  </a:moveTo>
                  <a:lnTo>
                    <a:pt x="1" y="1"/>
                  </a:lnTo>
                </a:path>
              </a:pathLst>
            </a:custGeom>
            <a:noFill/>
            <a:ln cap="rnd" cmpd="sng" w="10300">
              <a:solidFill>
                <a:srgbClr val="FCFC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82"/>
            <p:cNvSpPr/>
            <p:nvPr/>
          </p:nvSpPr>
          <p:spPr>
            <a:xfrm>
              <a:off x="2552874" y="822011"/>
              <a:ext cx="451634" cy="32"/>
            </a:xfrm>
            <a:custGeom>
              <a:rect b="b" l="l" r="r" t="t"/>
              <a:pathLst>
                <a:path extrusionOk="0" fill="none" h="1" w="14316">
                  <a:moveTo>
                    <a:pt x="14315" y="0"/>
                  </a:moveTo>
                  <a:lnTo>
                    <a:pt x="1" y="0"/>
                  </a:lnTo>
                </a:path>
              </a:pathLst>
            </a:custGeom>
            <a:noFill/>
            <a:ln cap="rnd" cmpd="sng" w="10300">
              <a:solidFill>
                <a:srgbClr val="FCFC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82"/>
            <p:cNvSpPr/>
            <p:nvPr/>
          </p:nvSpPr>
          <p:spPr>
            <a:xfrm>
              <a:off x="6000700" y="718094"/>
              <a:ext cx="452612" cy="32"/>
            </a:xfrm>
            <a:custGeom>
              <a:rect b="b" l="l" r="r" t="t"/>
              <a:pathLst>
                <a:path extrusionOk="0" fill="none" h="1" w="14347">
                  <a:moveTo>
                    <a:pt x="14347" y="1"/>
                  </a:moveTo>
                  <a:lnTo>
                    <a:pt x="1" y="1"/>
                  </a:lnTo>
                </a:path>
              </a:pathLst>
            </a:custGeom>
            <a:noFill/>
            <a:ln cap="rnd" cmpd="sng" w="10300">
              <a:solidFill>
                <a:srgbClr val="FCFC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82"/>
            <p:cNvSpPr/>
            <p:nvPr/>
          </p:nvSpPr>
          <p:spPr>
            <a:xfrm>
              <a:off x="6000700" y="770053"/>
              <a:ext cx="452612" cy="32"/>
            </a:xfrm>
            <a:custGeom>
              <a:rect b="b" l="l" r="r" t="t"/>
              <a:pathLst>
                <a:path extrusionOk="0" fill="none" h="1" w="14347">
                  <a:moveTo>
                    <a:pt x="14347" y="1"/>
                  </a:moveTo>
                  <a:lnTo>
                    <a:pt x="1" y="1"/>
                  </a:lnTo>
                </a:path>
              </a:pathLst>
            </a:custGeom>
            <a:noFill/>
            <a:ln cap="rnd" cmpd="sng" w="10300">
              <a:solidFill>
                <a:srgbClr val="FCFC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82"/>
            <p:cNvSpPr/>
            <p:nvPr/>
          </p:nvSpPr>
          <p:spPr>
            <a:xfrm>
              <a:off x="6000700" y="822011"/>
              <a:ext cx="452612" cy="32"/>
            </a:xfrm>
            <a:custGeom>
              <a:rect b="b" l="l" r="r" t="t"/>
              <a:pathLst>
                <a:path extrusionOk="0" fill="none" h="1" w="14347">
                  <a:moveTo>
                    <a:pt x="14347" y="0"/>
                  </a:moveTo>
                  <a:lnTo>
                    <a:pt x="1" y="0"/>
                  </a:lnTo>
                </a:path>
              </a:pathLst>
            </a:custGeom>
            <a:noFill/>
            <a:ln cap="rnd" cmpd="sng" w="10300">
              <a:solidFill>
                <a:srgbClr val="FCFC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8" name="Google Shape;1618;p82"/>
          <p:cNvSpPr txBox="1"/>
          <p:nvPr/>
        </p:nvSpPr>
        <p:spPr>
          <a:xfrm>
            <a:off x="710250" y="492150"/>
            <a:ext cx="7723500" cy="40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6EFE4"/>
                </a:solidFill>
                <a:latin typeface="Fira Sans Extra Condensed Medium"/>
                <a:ea typeface="Fira Sans Extra Condensed Medium"/>
                <a:cs typeface="Fira Sans Extra Condensed Medium"/>
                <a:sym typeface="Fira Sans Extra Condensed Medium"/>
              </a:rPr>
              <a:t>Learning Outcomes</a:t>
            </a:r>
            <a:endParaRPr sz="2500">
              <a:solidFill>
                <a:srgbClr val="F6EFE4"/>
              </a:solidFill>
              <a:latin typeface="Fira Sans Extra Condensed Medium"/>
              <a:ea typeface="Fira Sans Extra Condensed Medium"/>
              <a:cs typeface="Fira Sans Extra Condensed Medium"/>
              <a:sym typeface="Fira Sans Extra Condensed Medium"/>
            </a:endParaRPr>
          </a:p>
        </p:txBody>
      </p:sp>
      <p:grpSp>
        <p:nvGrpSpPr>
          <p:cNvPr id="1619" name="Google Shape;1619;p82"/>
          <p:cNvGrpSpPr/>
          <p:nvPr/>
        </p:nvGrpSpPr>
        <p:grpSpPr>
          <a:xfrm>
            <a:off x="389801" y="1296051"/>
            <a:ext cx="2700854" cy="1375742"/>
            <a:chOff x="389801" y="1296051"/>
            <a:chExt cx="2700854" cy="1375742"/>
          </a:xfrm>
        </p:grpSpPr>
        <p:grpSp>
          <p:nvGrpSpPr>
            <p:cNvPr id="1620" name="Google Shape;1620;p82"/>
            <p:cNvGrpSpPr/>
            <p:nvPr/>
          </p:nvGrpSpPr>
          <p:grpSpPr>
            <a:xfrm>
              <a:off x="389801" y="1296051"/>
              <a:ext cx="2700854" cy="1375742"/>
              <a:chOff x="433377" y="1458063"/>
              <a:chExt cx="2700854" cy="956506"/>
            </a:xfrm>
          </p:grpSpPr>
          <p:sp>
            <p:nvSpPr>
              <p:cNvPr id="1621" name="Google Shape;1621;p82"/>
              <p:cNvSpPr/>
              <p:nvPr/>
            </p:nvSpPr>
            <p:spPr>
              <a:xfrm>
                <a:off x="433377" y="1458063"/>
                <a:ext cx="2325809" cy="956506"/>
              </a:xfrm>
              <a:custGeom>
                <a:rect b="b" l="l" r="r" t="t"/>
                <a:pathLst>
                  <a:path extrusionOk="0" h="29643" w="72079">
                    <a:moveTo>
                      <a:pt x="1362" y="0"/>
                    </a:moveTo>
                    <a:cubicBezTo>
                      <a:pt x="602" y="0"/>
                      <a:pt x="0" y="602"/>
                      <a:pt x="0" y="1362"/>
                    </a:cubicBezTo>
                    <a:lnTo>
                      <a:pt x="0" y="28281"/>
                    </a:lnTo>
                    <a:cubicBezTo>
                      <a:pt x="0" y="29041"/>
                      <a:pt x="602" y="29642"/>
                      <a:pt x="1362" y="29642"/>
                    </a:cubicBezTo>
                    <a:lnTo>
                      <a:pt x="70717" y="29642"/>
                    </a:lnTo>
                    <a:cubicBezTo>
                      <a:pt x="71477" y="29642"/>
                      <a:pt x="72079" y="29041"/>
                      <a:pt x="72079" y="28281"/>
                    </a:cubicBezTo>
                    <a:lnTo>
                      <a:pt x="72079" y="1362"/>
                    </a:lnTo>
                    <a:cubicBezTo>
                      <a:pt x="72079" y="602"/>
                      <a:pt x="71477" y="0"/>
                      <a:pt x="70717" y="0"/>
                    </a:cubicBezTo>
                    <a:close/>
                  </a:path>
                </a:pathLst>
              </a:custGeom>
              <a:solidFill>
                <a:srgbClr val="F2B8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82"/>
              <p:cNvSpPr/>
              <p:nvPr/>
            </p:nvSpPr>
            <p:spPr>
              <a:xfrm>
                <a:off x="2697845" y="1703296"/>
                <a:ext cx="436386" cy="466007"/>
              </a:xfrm>
              <a:custGeom>
                <a:rect b="b" l="l" r="r" t="t"/>
                <a:pathLst>
                  <a:path extrusionOk="0" h="14442" w="13524">
                    <a:moveTo>
                      <a:pt x="1" y="1"/>
                    </a:moveTo>
                    <a:lnTo>
                      <a:pt x="1" y="14442"/>
                    </a:lnTo>
                    <a:lnTo>
                      <a:pt x="12858" y="8076"/>
                    </a:lnTo>
                    <a:cubicBezTo>
                      <a:pt x="13492" y="7760"/>
                      <a:pt x="13523" y="6841"/>
                      <a:pt x="12858" y="6525"/>
                    </a:cubicBezTo>
                    <a:lnTo>
                      <a:pt x="1" y="1"/>
                    </a:lnTo>
                    <a:close/>
                  </a:path>
                </a:pathLst>
              </a:custGeom>
              <a:solidFill>
                <a:srgbClr val="F2B8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3" name="Google Shape;1623;p82"/>
            <p:cNvSpPr txBox="1"/>
            <p:nvPr/>
          </p:nvSpPr>
          <p:spPr>
            <a:xfrm>
              <a:off x="654450" y="1419025"/>
              <a:ext cx="2241300" cy="26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Fira Sans Medium"/>
                  <a:ea typeface="Fira Sans Medium"/>
                  <a:cs typeface="Fira Sans Medium"/>
                  <a:sym typeface="Fira Sans Medium"/>
                </a:rPr>
                <a:t>What We Learned</a:t>
              </a:r>
              <a:endParaRPr sz="1500">
                <a:solidFill>
                  <a:schemeClr val="dk1"/>
                </a:solidFill>
                <a:latin typeface="Fira Sans Medium"/>
                <a:ea typeface="Fira Sans Medium"/>
                <a:cs typeface="Fira Sans Medium"/>
                <a:sym typeface="Fira Sans Medium"/>
              </a:endParaRPr>
            </a:p>
          </p:txBody>
        </p:sp>
        <p:sp>
          <p:nvSpPr>
            <p:cNvPr id="1624" name="Google Shape;1624;p82"/>
            <p:cNvSpPr txBox="1"/>
            <p:nvPr/>
          </p:nvSpPr>
          <p:spPr>
            <a:xfrm>
              <a:off x="496600" y="1970375"/>
              <a:ext cx="2058000" cy="355200"/>
            </a:xfrm>
            <a:prstGeom prst="rect">
              <a:avLst/>
            </a:prstGeom>
            <a:noFill/>
            <a:ln>
              <a:noFill/>
            </a:ln>
          </p:spPr>
          <p:txBody>
            <a:bodyPr anchorCtr="0" anchor="ctr" bIns="91425" lIns="91425" spcFirstLastPara="1" rIns="91425" wrap="square" tIns="91425">
              <a:noAutofit/>
            </a:bodyPr>
            <a:lstStyle/>
            <a:p>
              <a:pPr indent="-304800" lvl="0" marL="457200" rtl="0" algn="l">
                <a:spcBef>
                  <a:spcPts val="0"/>
                </a:spcBef>
                <a:spcAft>
                  <a:spcPts val="0"/>
                </a:spcAft>
                <a:buClr>
                  <a:srgbClr val="FFFFFF"/>
                </a:buClr>
                <a:buSzPts val="1200"/>
                <a:buFont typeface="Roboto"/>
                <a:buChar char="●"/>
              </a:pPr>
              <a:r>
                <a:rPr b="1" i="1" lang="en" sz="1200">
                  <a:solidFill>
                    <a:srgbClr val="FFFFFF"/>
                  </a:solidFill>
                  <a:latin typeface="Roboto"/>
                  <a:ea typeface="Roboto"/>
                  <a:cs typeface="Roboto"/>
                  <a:sym typeface="Roboto"/>
                </a:rPr>
                <a:t>Cramer’s V Correlation Matrix</a:t>
              </a:r>
              <a:endParaRPr b="1" i="1" sz="1200">
                <a:solidFill>
                  <a:srgbClr val="FFFFFF"/>
                </a:solidFill>
                <a:latin typeface="Roboto"/>
                <a:ea typeface="Roboto"/>
                <a:cs typeface="Roboto"/>
                <a:sym typeface="Roboto"/>
              </a:endParaRPr>
            </a:p>
            <a:p>
              <a:pPr indent="-304800" lvl="0" marL="457200" rtl="0" algn="l">
                <a:spcBef>
                  <a:spcPts val="0"/>
                </a:spcBef>
                <a:spcAft>
                  <a:spcPts val="0"/>
                </a:spcAft>
                <a:buClr>
                  <a:srgbClr val="FFFFFF"/>
                </a:buClr>
                <a:buSzPts val="1200"/>
                <a:buFont typeface="Roboto"/>
                <a:buChar char="●"/>
              </a:pPr>
              <a:r>
                <a:rPr b="1" i="1" lang="en" sz="1200">
                  <a:solidFill>
                    <a:srgbClr val="FFFFFF"/>
                  </a:solidFill>
                  <a:latin typeface="Roboto"/>
                  <a:ea typeface="Roboto"/>
                  <a:cs typeface="Roboto"/>
                  <a:sym typeface="Roboto"/>
                </a:rPr>
                <a:t>Random Forest </a:t>
              </a:r>
              <a:endParaRPr b="1" i="1" sz="1200">
                <a:solidFill>
                  <a:srgbClr val="FFFFFF"/>
                </a:solidFill>
                <a:latin typeface="Roboto"/>
                <a:ea typeface="Roboto"/>
                <a:cs typeface="Roboto"/>
                <a:sym typeface="Roboto"/>
              </a:endParaRPr>
            </a:p>
            <a:p>
              <a:pPr indent="-304800" lvl="0" marL="457200" rtl="0" algn="l">
                <a:spcBef>
                  <a:spcPts val="0"/>
                </a:spcBef>
                <a:spcAft>
                  <a:spcPts val="0"/>
                </a:spcAft>
                <a:buClr>
                  <a:srgbClr val="FFFFFF"/>
                </a:buClr>
                <a:buSzPts val="1200"/>
                <a:buFont typeface="Roboto"/>
                <a:buChar char="●"/>
              </a:pPr>
              <a:r>
                <a:rPr b="1" i="1" lang="en" sz="1200">
                  <a:solidFill>
                    <a:srgbClr val="FFFFFF"/>
                  </a:solidFill>
                  <a:latin typeface="Roboto"/>
                  <a:ea typeface="Roboto"/>
                  <a:cs typeface="Roboto"/>
                  <a:sym typeface="Roboto"/>
                </a:rPr>
                <a:t>Gradient Boosting</a:t>
              </a:r>
              <a:endParaRPr b="1" i="1" sz="1200">
                <a:solidFill>
                  <a:srgbClr val="FFFFFF"/>
                </a:solidFill>
                <a:latin typeface="Roboto"/>
                <a:ea typeface="Roboto"/>
                <a:cs typeface="Roboto"/>
                <a:sym typeface="Roboto"/>
              </a:endParaRPr>
            </a:p>
          </p:txBody>
        </p:sp>
        <p:grpSp>
          <p:nvGrpSpPr>
            <p:cNvPr id="1625" name="Google Shape;1625;p82"/>
            <p:cNvGrpSpPr/>
            <p:nvPr/>
          </p:nvGrpSpPr>
          <p:grpSpPr>
            <a:xfrm flipH="1" rot="10800000">
              <a:off x="738310" y="1722422"/>
              <a:ext cx="1458017" cy="19025"/>
              <a:chOff x="2190160" y="1840049"/>
              <a:chExt cx="1156973" cy="19023"/>
            </a:xfrm>
          </p:grpSpPr>
          <p:sp>
            <p:nvSpPr>
              <p:cNvPr id="1626" name="Google Shape;1626;p82"/>
              <p:cNvSpPr/>
              <p:nvPr/>
            </p:nvSpPr>
            <p:spPr>
              <a:xfrm>
                <a:off x="2190160" y="1840049"/>
                <a:ext cx="25017" cy="19023"/>
              </a:xfrm>
              <a:custGeom>
                <a:rect b="b" l="l" r="r" t="t"/>
                <a:pathLst>
                  <a:path extrusionOk="0" h="603" w="793">
                    <a:moveTo>
                      <a:pt x="286" y="1"/>
                    </a:moveTo>
                    <a:cubicBezTo>
                      <a:pt x="127" y="1"/>
                      <a:pt x="1" y="128"/>
                      <a:pt x="1" y="286"/>
                    </a:cubicBezTo>
                    <a:cubicBezTo>
                      <a:pt x="1" y="444"/>
                      <a:pt x="127" y="603"/>
                      <a:pt x="286" y="603"/>
                    </a:cubicBezTo>
                    <a:lnTo>
                      <a:pt x="476" y="603"/>
                    </a:lnTo>
                    <a:cubicBezTo>
                      <a:pt x="634" y="603"/>
                      <a:pt x="792" y="444"/>
                      <a:pt x="792" y="286"/>
                    </a:cubicBezTo>
                    <a:cubicBezTo>
                      <a:pt x="792" y="128"/>
                      <a:pt x="634" y="1"/>
                      <a:pt x="476" y="1"/>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627" name="Google Shape;1627;p82"/>
              <p:cNvSpPr/>
              <p:nvPr/>
            </p:nvSpPr>
            <p:spPr>
              <a:xfrm>
                <a:off x="2271079" y="1840049"/>
                <a:ext cx="995134" cy="19023"/>
              </a:xfrm>
              <a:custGeom>
                <a:rect b="b" l="l" r="r" t="t"/>
                <a:pathLst>
                  <a:path extrusionOk="0" h="603" w="31544">
                    <a:moveTo>
                      <a:pt x="286" y="1"/>
                    </a:moveTo>
                    <a:cubicBezTo>
                      <a:pt x="128" y="1"/>
                      <a:pt x="1" y="128"/>
                      <a:pt x="1" y="286"/>
                    </a:cubicBezTo>
                    <a:cubicBezTo>
                      <a:pt x="1" y="444"/>
                      <a:pt x="128" y="603"/>
                      <a:pt x="286" y="603"/>
                    </a:cubicBezTo>
                    <a:lnTo>
                      <a:pt x="698" y="603"/>
                    </a:lnTo>
                    <a:cubicBezTo>
                      <a:pt x="856" y="603"/>
                      <a:pt x="983" y="444"/>
                      <a:pt x="983" y="286"/>
                    </a:cubicBezTo>
                    <a:cubicBezTo>
                      <a:pt x="983" y="128"/>
                      <a:pt x="856" y="1"/>
                      <a:pt x="698" y="1"/>
                    </a:cubicBezTo>
                    <a:close/>
                    <a:moveTo>
                      <a:pt x="3073" y="1"/>
                    </a:moveTo>
                    <a:cubicBezTo>
                      <a:pt x="2915" y="1"/>
                      <a:pt x="2788" y="128"/>
                      <a:pt x="2788" y="286"/>
                    </a:cubicBezTo>
                    <a:cubicBezTo>
                      <a:pt x="2788" y="444"/>
                      <a:pt x="2915" y="603"/>
                      <a:pt x="3073" y="603"/>
                    </a:cubicBezTo>
                    <a:lnTo>
                      <a:pt x="3485" y="603"/>
                    </a:lnTo>
                    <a:cubicBezTo>
                      <a:pt x="3643" y="603"/>
                      <a:pt x="3770" y="444"/>
                      <a:pt x="3770" y="286"/>
                    </a:cubicBezTo>
                    <a:cubicBezTo>
                      <a:pt x="3770" y="128"/>
                      <a:pt x="3643" y="1"/>
                      <a:pt x="3485" y="1"/>
                    </a:cubicBezTo>
                    <a:close/>
                    <a:moveTo>
                      <a:pt x="5860" y="1"/>
                    </a:moveTo>
                    <a:cubicBezTo>
                      <a:pt x="5701" y="1"/>
                      <a:pt x="5543" y="128"/>
                      <a:pt x="5543" y="286"/>
                    </a:cubicBezTo>
                    <a:cubicBezTo>
                      <a:pt x="5543" y="444"/>
                      <a:pt x="5701" y="603"/>
                      <a:pt x="5860" y="603"/>
                    </a:cubicBezTo>
                    <a:lnTo>
                      <a:pt x="6240" y="603"/>
                    </a:lnTo>
                    <a:cubicBezTo>
                      <a:pt x="6430" y="603"/>
                      <a:pt x="6556" y="444"/>
                      <a:pt x="6556" y="286"/>
                    </a:cubicBezTo>
                    <a:cubicBezTo>
                      <a:pt x="6556" y="128"/>
                      <a:pt x="6398" y="1"/>
                      <a:pt x="6240" y="1"/>
                    </a:cubicBezTo>
                    <a:close/>
                    <a:moveTo>
                      <a:pt x="8647" y="1"/>
                    </a:moveTo>
                    <a:cubicBezTo>
                      <a:pt x="8457" y="1"/>
                      <a:pt x="8330" y="128"/>
                      <a:pt x="8330" y="286"/>
                    </a:cubicBezTo>
                    <a:cubicBezTo>
                      <a:pt x="8330" y="444"/>
                      <a:pt x="8457" y="603"/>
                      <a:pt x="8647" y="603"/>
                    </a:cubicBezTo>
                    <a:lnTo>
                      <a:pt x="9027" y="603"/>
                    </a:lnTo>
                    <a:cubicBezTo>
                      <a:pt x="9185" y="603"/>
                      <a:pt x="9312" y="444"/>
                      <a:pt x="9312" y="286"/>
                    </a:cubicBezTo>
                    <a:cubicBezTo>
                      <a:pt x="9312" y="128"/>
                      <a:pt x="9185" y="1"/>
                      <a:pt x="9027" y="1"/>
                    </a:cubicBezTo>
                    <a:close/>
                    <a:moveTo>
                      <a:pt x="11402" y="1"/>
                    </a:moveTo>
                    <a:cubicBezTo>
                      <a:pt x="11243" y="1"/>
                      <a:pt x="11117" y="128"/>
                      <a:pt x="11117" y="286"/>
                    </a:cubicBezTo>
                    <a:cubicBezTo>
                      <a:pt x="11117" y="444"/>
                      <a:pt x="11243" y="603"/>
                      <a:pt x="11402" y="603"/>
                    </a:cubicBezTo>
                    <a:lnTo>
                      <a:pt x="11814" y="603"/>
                    </a:lnTo>
                    <a:cubicBezTo>
                      <a:pt x="11972" y="603"/>
                      <a:pt x="12099" y="444"/>
                      <a:pt x="12099" y="286"/>
                    </a:cubicBezTo>
                    <a:cubicBezTo>
                      <a:pt x="12099" y="128"/>
                      <a:pt x="11972" y="1"/>
                      <a:pt x="11814" y="1"/>
                    </a:cubicBezTo>
                    <a:close/>
                    <a:moveTo>
                      <a:pt x="14189" y="1"/>
                    </a:moveTo>
                    <a:cubicBezTo>
                      <a:pt x="14030" y="1"/>
                      <a:pt x="13904" y="128"/>
                      <a:pt x="13904" y="286"/>
                    </a:cubicBezTo>
                    <a:cubicBezTo>
                      <a:pt x="13904" y="444"/>
                      <a:pt x="14030" y="603"/>
                      <a:pt x="14189" y="603"/>
                    </a:cubicBezTo>
                    <a:lnTo>
                      <a:pt x="14569" y="603"/>
                    </a:lnTo>
                    <a:cubicBezTo>
                      <a:pt x="14759" y="603"/>
                      <a:pt x="14885" y="444"/>
                      <a:pt x="14885" y="286"/>
                    </a:cubicBezTo>
                    <a:cubicBezTo>
                      <a:pt x="14885" y="128"/>
                      <a:pt x="14759" y="1"/>
                      <a:pt x="14569" y="1"/>
                    </a:cubicBezTo>
                    <a:close/>
                    <a:moveTo>
                      <a:pt x="16976" y="1"/>
                    </a:moveTo>
                    <a:cubicBezTo>
                      <a:pt x="16786" y="1"/>
                      <a:pt x="16659" y="128"/>
                      <a:pt x="16659" y="286"/>
                    </a:cubicBezTo>
                    <a:cubicBezTo>
                      <a:pt x="16659" y="444"/>
                      <a:pt x="16786" y="603"/>
                      <a:pt x="16976" y="603"/>
                    </a:cubicBezTo>
                    <a:lnTo>
                      <a:pt x="17356" y="603"/>
                    </a:lnTo>
                    <a:cubicBezTo>
                      <a:pt x="17514" y="603"/>
                      <a:pt x="17641" y="444"/>
                      <a:pt x="17641" y="286"/>
                    </a:cubicBezTo>
                    <a:cubicBezTo>
                      <a:pt x="17641" y="128"/>
                      <a:pt x="17514" y="1"/>
                      <a:pt x="17356" y="1"/>
                    </a:cubicBezTo>
                    <a:close/>
                    <a:moveTo>
                      <a:pt x="19731" y="1"/>
                    </a:moveTo>
                    <a:cubicBezTo>
                      <a:pt x="19572" y="1"/>
                      <a:pt x="19446" y="128"/>
                      <a:pt x="19446" y="286"/>
                    </a:cubicBezTo>
                    <a:cubicBezTo>
                      <a:pt x="19446" y="444"/>
                      <a:pt x="19572" y="603"/>
                      <a:pt x="19731" y="603"/>
                    </a:cubicBezTo>
                    <a:lnTo>
                      <a:pt x="20142" y="603"/>
                    </a:lnTo>
                    <a:cubicBezTo>
                      <a:pt x="20301" y="603"/>
                      <a:pt x="20427" y="444"/>
                      <a:pt x="20427" y="286"/>
                    </a:cubicBezTo>
                    <a:cubicBezTo>
                      <a:pt x="20427" y="128"/>
                      <a:pt x="20301" y="1"/>
                      <a:pt x="20142" y="1"/>
                    </a:cubicBezTo>
                    <a:close/>
                    <a:moveTo>
                      <a:pt x="22518" y="1"/>
                    </a:moveTo>
                    <a:cubicBezTo>
                      <a:pt x="22359" y="1"/>
                      <a:pt x="22233" y="128"/>
                      <a:pt x="22233" y="286"/>
                    </a:cubicBezTo>
                    <a:cubicBezTo>
                      <a:pt x="22233" y="444"/>
                      <a:pt x="22359" y="603"/>
                      <a:pt x="22518" y="603"/>
                    </a:cubicBezTo>
                    <a:lnTo>
                      <a:pt x="22898" y="603"/>
                    </a:lnTo>
                    <a:cubicBezTo>
                      <a:pt x="23088" y="603"/>
                      <a:pt x="23214" y="444"/>
                      <a:pt x="23214" y="286"/>
                    </a:cubicBezTo>
                    <a:cubicBezTo>
                      <a:pt x="23214" y="128"/>
                      <a:pt x="23088" y="1"/>
                      <a:pt x="22898" y="1"/>
                    </a:cubicBezTo>
                    <a:close/>
                    <a:moveTo>
                      <a:pt x="25305" y="1"/>
                    </a:moveTo>
                    <a:cubicBezTo>
                      <a:pt x="25146" y="1"/>
                      <a:pt x="24988" y="128"/>
                      <a:pt x="24988" y="286"/>
                    </a:cubicBezTo>
                    <a:cubicBezTo>
                      <a:pt x="24988" y="444"/>
                      <a:pt x="25146" y="603"/>
                      <a:pt x="25305" y="603"/>
                    </a:cubicBezTo>
                    <a:lnTo>
                      <a:pt x="25685" y="603"/>
                    </a:lnTo>
                    <a:cubicBezTo>
                      <a:pt x="25843" y="603"/>
                      <a:pt x="26001" y="444"/>
                      <a:pt x="26001" y="286"/>
                    </a:cubicBezTo>
                    <a:cubicBezTo>
                      <a:pt x="26001" y="128"/>
                      <a:pt x="25843" y="1"/>
                      <a:pt x="25685" y="1"/>
                    </a:cubicBezTo>
                    <a:close/>
                    <a:moveTo>
                      <a:pt x="28060" y="1"/>
                    </a:moveTo>
                    <a:cubicBezTo>
                      <a:pt x="27901" y="1"/>
                      <a:pt x="27775" y="128"/>
                      <a:pt x="27775" y="286"/>
                    </a:cubicBezTo>
                    <a:cubicBezTo>
                      <a:pt x="27775" y="444"/>
                      <a:pt x="27901" y="603"/>
                      <a:pt x="28060" y="603"/>
                    </a:cubicBezTo>
                    <a:lnTo>
                      <a:pt x="28471" y="603"/>
                    </a:lnTo>
                    <a:cubicBezTo>
                      <a:pt x="28630" y="603"/>
                      <a:pt x="28756" y="444"/>
                      <a:pt x="28756" y="286"/>
                    </a:cubicBezTo>
                    <a:cubicBezTo>
                      <a:pt x="28756" y="128"/>
                      <a:pt x="28630" y="1"/>
                      <a:pt x="28471" y="1"/>
                    </a:cubicBezTo>
                    <a:close/>
                    <a:moveTo>
                      <a:pt x="30847" y="1"/>
                    </a:moveTo>
                    <a:cubicBezTo>
                      <a:pt x="30688" y="1"/>
                      <a:pt x="30562" y="128"/>
                      <a:pt x="30562" y="286"/>
                    </a:cubicBezTo>
                    <a:cubicBezTo>
                      <a:pt x="30562" y="444"/>
                      <a:pt x="30688" y="603"/>
                      <a:pt x="30847" y="603"/>
                    </a:cubicBezTo>
                    <a:lnTo>
                      <a:pt x="31227" y="603"/>
                    </a:lnTo>
                    <a:cubicBezTo>
                      <a:pt x="31417" y="603"/>
                      <a:pt x="31543" y="444"/>
                      <a:pt x="31543" y="286"/>
                    </a:cubicBezTo>
                    <a:cubicBezTo>
                      <a:pt x="31543" y="128"/>
                      <a:pt x="31417" y="1"/>
                      <a:pt x="31227" y="1"/>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628" name="Google Shape;1628;p82"/>
              <p:cNvSpPr/>
              <p:nvPr/>
            </p:nvSpPr>
            <p:spPr>
              <a:xfrm>
                <a:off x="3322116" y="1840049"/>
                <a:ext cx="25017" cy="19023"/>
              </a:xfrm>
              <a:custGeom>
                <a:rect b="b" l="l" r="r" t="t"/>
                <a:pathLst>
                  <a:path extrusionOk="0" h="603" w="793">
                    <a:moveTo>
                      <a:pt x="317" y="1"/>
                    </a:moveTo>
                    <a:cubicBezTo>
                      <a:pt x="127" y="1"/>
                      <a:pt x="1" y="128"/>
                      <a:pt x="1" y="286"/>
                    </a:cubicBezTo>
                    <a:cubicBezTo>
                      <a:pt x="1" y="444"/>
                      <a:pt x="127" y="603"/>
                      <a:pt x="317" y="603"/>
                    </a:cubicBezTo>
                    <a:lnTo>
                      <a:pt x="508" y="603"/>
                    </a:lnTo>
                    <a:cubicBezTo>
                      <a:pt x="666" y="603"/>
                      <a:pt x="793" y="444"/>
                      <a:pt x="793" y="286"/>
                    </a:cubicBezTo>
                    <a:cubicBezTo>
                      <a:pt x="793" y="128"/>
                      <a:pt x="666" y="1"/>
                      <a:pt x="508" y="1"/>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grpSp>
        <p:nvGrpSpPr>
          <p:cNvPr id="1629" name="Google Shape;1629;p82"/>
          <p:cNvGrpSpPr/>
          <p:nvPr/>
        </p:nvGrpSpPr>
        <p:grpSpPr>
          <a:xfrm>
            <a:off x="3035446" y="1118702"/>
            <a:ext cx="2986970" cy="3221006"/>
            <a:chOff x="3079021" y="1204602"/>
            <a:chExt cx="2986970" cy="3221006"/>
          </a:xfrm>
        </p:grpSpPr>
        <p:sp>
          <p:nvSpPr>
            <p:cNvPr id="1630" name="Google Shape;1630;p82"/>
            <p:cNvSpPr/>
            <p:nvPr/>
          </p:nvSpPr>
          <p:spPr>
            <a:xfrm>
              <a:off x="3480622" y="2972473"/>
              <a:ext cx="615212" cy="435353"/>
            </a:xfrm>
            <a:custGeom>
              <a:rect b="b" l="l" r="r" t="t"/>
              <a:pathLst>
                <a:path extrusionOk="0" h="13492" w="19066">
                  <a:moveTo>
                    <a:pt x="0" y="1"/>
                  </a:moveTo>
                  <a:lnTo>
                    <a:pt x="5574" y="13491"/>
                  </a:lnTo>
                  <a:lnTo>
                    <a:pt x="19065" y="13491"/>
                  </a:lnTo>
                  <a:lnTo>
                    <a:pt x="19065" y="1"/>
                  </a:lnTo>
                  <a:close/>
                </a:path>
              </a:pathLst>
            </a:custGeom>
            <a:solidFill>
              <a:srgbClr val="F5A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82"/>
            <p:cNvSpPr/>
            <p:nvPr/>
          </p:nvSpPr>
          <p:spPr>
            <a:xfrm>
              <a:off x="4441194" y="2910133"/>
              <a:ext cx="647899" cy="124714"/>
            </a:xfrm>
            <a:custGeom>
              <a:rect b="b" l="l" r="r" t="t"/>
              <a:pathLst>
                <a:path extrusionOk="0" h="3865" w="20079">
                  <a:moveTo>
                    <a:pt x="1932" y="1"/>
                  </a:moveTo>
                  <a:cubicBezTo>
                    <a:pt x="887" y="1"/>
                    <a:pt x="0" y="856"/>
                    <a:pt x="0" y="1933"/>
                  </a:cubicBezTo>
                  <a:cubicBezTo>
                    <a:pt x="0" y="2978"/>
                    <a:pt x="887" y="3864"/>
                    <a:pt x="1932" y="3864"/>
                  </a:cubicBezTo>
                  <a:lnTo>
                    <a:pt x="18115" y="3864"/>
                  </a:lnTo>
                  <a:cubicBezTo>
                    <a:pt x="19192" y="3864"/>
                    <a:pt x="20078" y="2978"/>
                    <a:pt x="20078" y="1933"/>
                  </a:cubicBezTo>
                  <a:cubicBezTo>
                    <a:pt x="20078" y="856"/>
                    <a:pt x="19192" y="1"/>
                    <a:pt x="18115" y="1"/>
                  </a:cubicBezTo>
                  <a:close/>
                </a:path>
              </a:pathLst>
            </a:custGeom>
            <a:solidFill>
              <a:srgbClr val="F5A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82"/>
            <p:cNvSpPr/>
            <p:nvPr/>
          </p:nvSpPr>
          <p:spPr>
            <a:xfrm>
              <a:off x="3936369" y="2697296"/>
              <a:ext cx="603983" cy="401989"/>
            </a:xfrm>
            <a:custGeom>
              <a:rect b="b" l="l" r="r" t="t"/>
              <a:pathLst>
                <a:path extrusionOk="0" h="12458" w="18718">
                  <a:moveTo>
                    <a:pt x="15955" y="0"/>
                  </a:moveTo>
                  <a:cubicBezTo>
                    <a:pt x="15538" y="0"/>
                    <a:pt x="15115" y="106"/>
                    <a:pt x="14727" y="326"/>
                  </a:cubicBezTo>
                  <a:lnTo>
                    <a:pt x="1584" y="7927"/>
                  </a:lnTo>
                  <a:cubicBezTo>
                    <a:pt x="412" y="8592"/>
                    <a:pt x="1" y="10080"/>
                    <a:pt x="666" y="11252"/>
                  </a:cubicBezTo>
                  <a:cubicBezTo>
                    <a:pt x="1135" y="12020"/>
                    <a:pt x="1965" y="12458"/>
                    <a:pt x="2804" y="12458"/>
                  </a:cubicBezTo>
                  <a:cubicBezTo>
                    <a:pt x="3211" y="12458"/>
                    <a:pt x="3619" y="12356"/>
                    <a:pt x="3991" y="12139"/>
                  </a:cubicBezTo>
                  <a:lnTo>
                    <a:pt x="17165" y="4538"/>
                  </a:lnTo>
                  <a:cubicBezTo>
                    <a:pt x="18337" y="3873"/>
                    <a:pt x="18717" y="2385"/>
                    <a:pt x="18052" y="1213"/>
                  </a:cubicBezTo>
                  <a:cubicBezTo>
                    <a:pt x="17607" y="430"/>
                    <a:pt x="16795" y="0"/>
                    <a:pt x="15955" y="0"/>
                  </a:cubicBezTo>
                  <a:close/>
                </a:path>
              </a:pathLst>
            </a:custGeom>
            <a:solidFill>
              <a:srgbClr val="F5A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82"/>
            <p:cNvSpPr/>
            <p:nvPr/>
          </p:nvSpPr>
          <p:spPr>
            <a:xfrm>
              <a:off x="4395212" y="3055239"/>
              <a:ext cx="181924" cy="124714"/>
            </a:xfrm>
            <a:custGeom>
              <a:rect b="b" l="l" r="r" t="t"/>
              <a:pathLst>
                <a:path extrusionOk="0" h="3865" w="5638">
                  <a:moveTo>
                    <a:pt x="1932" y="1"/>
                  </a:moveTo>
                  <a:cubicBezTo>
                    <a:pt x="855" y="1"/>
                    <a:pt x="0" y="856"/>
                    <a:pt x="0" y="1933"/>
                  </a:cubicBezTo>
                  <a:cubicBezTo>
                    <a:pt x="0" y="2978"/>
                    <a:pt x="855" y="3864"/>
                    <a:pt x="1932" y="3864"/>
                  </a:cubicBezTo>
                  <a:lnTo>
                    <a:pt x="3674" y="3864"/>
                  </a:lnTo>
                  <a:cubicBezTo>
                    <a:pt x="4750" y="3864"/>
                    <a:pt x="5637" y="2978"/>
                    <a:pt x="5637" y="1933"/>
                  </a:cubicBezTo>
                  <a:cubicBezTo>
                    <a:pt x="5637" y="856"/>
                    <a:pt x="4750" y="1"/>
                    <a:pt x="3674" y="1"/>
                  </a:cubicBezTo>
                  <a:close/>
                </a:path>
              </a:pathLst>
            </a:custGeom>
            <a:solidFill>
              <a:srgbClr val="F5A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82"/>
            <p:cNvSpPr/>
            <p:nvPr/>
          </p:nvSpPr>
          <p:spPr>
            <a:xfrm>
              <a:off x="3922074" y="2910133"/>
              <a:ext cx="632572" cy="560035"/>
            </a:xfrm>
            <a:custGeom>
              <a:rect b="b" l="l" r="r" t="t"/>
              <a:pathLst>
                <a:path extrusionOk="0" h="17356" w="19604">
                  <a:moveTo>
                    <a:pt x="6524" y="1"/>
                  </a:moveTo>
                  <a:cubicBezTo>
                    <a:pt x="2946" y="1"/>
                    <a:pt x="0" y="2914"/>
                    <a:pt x="0" y="6493"/>
                  </a:cubicBezTo>
                  <a:lnTo>
                    <a:pt x="0" y="11148"/>
                  </a:lnTo>
                  <a:cubicBezTo>
                    <a:pt x="0" y="14568"/>
                    <a:pt x="2819" y="17355"/>
                    <a:pt x="6239" y="17355"/>
                  </a:cubicBezTo>
                  <a:lnTo>
                    <a:pt x="16310" y="17355"/>
                  </a:lnTo>
                  <a:cubicBezTo>
                    <a:pt x="17450" y="17355"/>
                    <a:pt x="18590" y="16564"/>
                    <a:pt x="18590" y="15423"/>
                  </a:cubicBezTo>
                  <a:lnTo>
                    <a:pt x="19603" y="2059"/>
                  </a:lnTo>
                  <a:cubicBezTo>
                    <a:pt x="19603" y="919"/>
                    <a:pt x="18685" y="1"/>
                    <a:pt x="17545" y="1"/>
                  </a:cubicBezTo>
                  <a:close/>
                </a:path>
              </a:pathLst>
            </a:custGeom>
            <a:solidFill>
              <a:srgbClr val="F5A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82"/>
            <p:cNvSpPr/>
            <p:nvPr/>
          </p:nvSpPr>
          <p:spPr>
            <a:xfrm>
              <a:off x="4984837" y="3055239"/>
              <a:ext cx="42948" cy="68504"/>
            </a:xfrm>
            <a:custGeom>
              <a:rect b="b" l="l" r="r" t="t"/>
              <a:pathLst>
                <a:path extrusionOk="0" h="2123" w="1331">
                  <a:moveTo>
                    <a:pt x="665" y="1"/>
                  </a:moveTo>
                  <a:cubicBezTo>
                    <a:pt x="665" y="1"/>
                    <a:pt x="0" y="1109"/>
                    <a:pt x="0" y="1457"/>
                  </a:cubicBezTo>
                  <a:cubicBezTo>
                    <a:pt x="0" y="1838"/>
                    <a:pt x="317" y="2123"/>
                    <a:pt x="665" y="2123"/>
                  </a:cubicBezTo>
                  <a:cubicBezTo>
                    <a:pt x="1045" y="2123"/>
                    <a:pt x="1330" y="1838"/>
                    <a:pt x="1330" y="1457"/>
                  </a:cubicBezTo>
                  <a:cubicBezTo>
                    <a:pt x="1330" y="1109"/>
                    <a:pt x="665" y="1"/>
                    <a:pt x="665" y="1"/>
                  </a:cubicBezTo>
                  <a:close/>
                </a:path>
              </a:pathLst>
            </a:custGeom>
            <a:solidFill>
              <a:srgbClr val="F285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82"/>
            <p:cNvSpPr/>
            <p:nvPr/>
          </p:nvSpPr>
          <p:spPr>
            <a:xfrm>
              <a:off x="4359428" y="3345453"/>
              <a:ext cx="180924" cy="124714"/>
            </a:xfrm>
            <a:custGeom>
              <a:rect b="b" l="l" r="r" t="t"/>
              <a:pathLst>
                <a:path extrusionOk="0" h="3865" w="5607">
                  <a:moveTo>
                    <a:pt x="1932" y="1"/>
                  </a:moveTo>
                  <a:cubicBezTo>
                    <a:pt x="856" y="1"/>
                    <a:pt x="1" y="856"/>
                    <a:pt x="1" y="1932"/>
                  </a:cubicBezTo>
                  <a:cubicBezTo>
                    <a:pt x="1" y="2978"/>
                    <a:pt x="856" y="3864"/>
                    <a:pt x="1932" y="3864"/>
                  </a:cubicBezTo>
                  <a:lnTo>
                    <a:pt x="3674" y="3864"/>
                  </a:lnTo>
                  <a:cubicBezTo>
                    <a:pt x="4751" y="3864"/>
                    <a:pt x="5606" y="2978"/>
                    <a:pt x="5606" y="1932"/>
                  </a:cubicBezTo>
                  <a:cubicBezTo>
                    <a:pt x="5606" y="856"/>
                    <a:pt x="4751" y="1"/>
                    <a:pt x="3674" y="1"/>
                  </a:cubicBezTo>
                  <a:close/>
                </a:path>
              </a:pathLst>
            </a:custGeom>
            <a:solidFill>
              <a:srgbClr val="F5A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82"/>
            <p:cNvSpPr/>
            <p:nvPr/>
          </p:nvSpPr>
          <p:spPr>
            <a:xfrm>
              <a:off x="4381918" y="3200346"/>
              <a:ext cx="181924" cy="124714"/>
            </a:xfrm>
            <a:custGeom>
              <a:rect b="b" l="l" r="r" t="t"/>
              <a:pathLst>
                <a:path extrusionOk="0" h="3865" w="5638">
                  <a:moveTo>
                    <a:pt x="1932" y="1"/>
                  </a:moveTo>
                  <a:cubicBezTo>
                    <a:pt x="855" y="1"/>
                    <a:pt x="0" y="856"/>
                    <a:pt x="0" y="1933"/>
                  </a:cubicBezTo>
                  <a:cubicBezTo>
                    <a:pt x="0" y="2978"/>
                    <a:pt x="855" y="3864"/>
                    <a:pt x="1932" y="3864"/>
                  </a:cubicBezTo>
                  <a:lnTo>
                    <a:pt x="3674" y="3864"/>
                  </a:lnTo>
                  <a:cubicBezTo>
                    <a:pt x="4751" y="3864"/>
                    <a:pt x="5637" y="2978"/>
                    <a:pt x="5637" y="1933"/>
                  </a:cubicBezTo>
                  <a:cubicBezTo>
                    <a:pt x="5637" y="856"/>
                    <a:pt x="4751" y="1"/>
                    <a:pt x="3674" y="1"/>
                  </a:cubicBezTo>
                  <a:close/>
                </a:path>
              </a:pathLst>
            </a:custGeom>
            <a:solidFill>
              <a:srgbClr val="F5A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82"/>
            <p:cNvSpPr/>
            <p:nvPr/>
          </p:nvSpPr>
          <p:spPr>
            <a:xfrm>
              <a:off x="3079021" y="1438638"/>
              <a:ext cx="2986970" cy="2986970"/>
            </a:xfrm>
            <a:custGeom>
              <a:rect b="b" l="l" r="r" t="t"/>
              <a:pathLst>
                <a:path extrusionOk="0" h="92569" w="92569">
                  <a:moveTo>
                    <a:pt x="46269" y="15328"/>
                  </a:moveTo>
                  <a:cubicBezTo>
                    <a:pt x="63370" y="15328"/>
                    <a:pt x="77241" y="29199"/>
                    <a:pt x="77241" y="46300"/>
                  </a:cubicBezTo>
                  <a:cubicBezTo>
                    <a:pt x="77241" y="63402"/>
                    <a:pt x="63370" y="77241"/>
                    <a:pt x="46269" y="77241"/>
                  </a:cubicBezTo>
                  <a:cubicBezTo>
                    <a:pt x="29168" y="77241"/>
                    <a:pt x="15296" y="63402"/>
                    <a:pt x="15296" y="46300"/>
                  </a:cubicBezTo>
                  <a:cubicBezTo>
                    <a:pt x="15296" y="29168"/>
                    <a:pt x="29168" y="15328"/>
                    <a:pt x="46269" y="15328"/>
                  </a:cubicBezTo>
                  <a:close/>
                  <a:moveTo>
                    <a:pt x="46269" y="1"/>
                  </a:moveTo>
                  <a:cubicBezTo>
                    <a:pt x="20712" y="1"/>
                    <a:pt x="0" y="20712"/>
                    <a:pt x="0" y="46300"/>
                  </a:cubicBezTo>
                  <a:cubicBezTo>
                    <a:pt x="0" y="71857"/>
                    <a:pt x="20712" y="92569"/>
                    <a:pt x="46269" y="92569"/>
                  </a:cubicBezTo>
                  <a:cubicBezTo>
                    <a:pt x="71826" y="92569"/>
                    <a:pt x="92569" y="71857"/>
                    <a:pt x="92569" y="46300"/>
                  </a:cubicBezTo>
                  <a:cubicBezTo>
                    <a:pt x="92569" y="20712"/>
                    <a:pt x="71826" y="1"/>
                    <a:pt x="46269" y="1"/>
                  </a:cubicBezTo>
                  <a:close/>
                </a:path>
              </a:pathLst>
            </a:custGeom>
            <a:solidFill>
              <a:srgbClr val="43AE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82"/>
            <p:cNvSpPr/>
            <p:nvPr/>
          </p:nvSpPr>
          <p:spPr>
            <a:xfrm>
              <a:off x="3079021" y="1438638"/>
              <a:ext cx="2986970" cy="1532835"/>
            </a:xfrm>
            <a:custGeom>
              <a:rect b="b" l="l" r="r" t="t"/>
              <a:pathLst>
                <a:path extrusionOk="0" h="47504" w="92569">
                  <a:moveTo>
                    <a:pt x="46269" y="1"/>
                  </a:moveTo>
                  <a:cubicBezTo>
                    <a:pt x="20712" y="1"/>
                    <a:pt x="0" y="20712"/>
                    <a:pt x="0" y="46269"/>
                  </a:cubicBezTo>
                  <a:cubicBezTo>
                    <a:pt x="0" y="46680"/>
                    <a:pt x="0" y="47092"/>
                    <a:pt x="0" y="47504"/>
                  </a:cubicBezTo>
                  <a:lnTo>
                    <a:pt x="15328" y="47504"/>
                  </a:lnTo>
                  <a:cubicBezTo>
                    <a:pt x="15328" y="47092"/>
                    <a:pt x="15296" y="46680"/>
                    <a:pt x="15296" y="46269"/>
                  </a:cubicBezTo>
                  <a:cubicBezTo>
                    <a:pt x="15296" y="29168"/>
                    <a:pt x="29168" y="15297"/>
                    <a:pt x="46269" y="15297"/>
                  </a:cubicBezTo>
                  <a:cubicBezTo>
                    <a:pt x="63370" y="15297"/>
                    <a:pt x="77241" y="29168"/>
                    <a:pt x="77241" y="46269"/>
                  </a:cubicBezTo>
                  <a:cubicBezTo>
                    <a:pt x="77241" y="46680"/>
                    <a:pt x="77209" y="47092"/>
                    <a:pt x="77209" y="47504"/>
                  </a:cubicBezTo>
                  <a:lnTo>
                    <a:pt x="92537" y="47504"/>
                  </a:lnTo>
                  <a:cubicBezTo>
                    <a:pt x="92537" y="47092"/>
                    <a:pt x="92569" y="46680"/>
                    <a:pt x="92569" y="46269"/>
                  </a:cubicBezTo>
                  <a:cubicBezTo>
                    <a:pt x="92569" y="20712"/>
                    <a:pt x="71826" y="1"/>
                    <a:pt x="46269" y="1"/>
                  </a:cubicBezTo>
                  <a:close/>
                </a:path>
              </a:pathLst>
            </a:custGeom>
            <a:solidFill>
              <a:srgbClr val="F285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82"/>
            <p:cNvSpPr/>
            <p:nvPr/>
          </p:nvSpPr>
          <p:spPr>
            <a:xfrm>
              <a:off x="3079021" y="1438638"/>
              <a:ext cx="1492985" cy="1533868"/>
            </a:xfrm>
            <a:custGeom>
              <a:rect b="b" l="l" r="r" t="t"/>
              <a:pathLst>
                <a:path extrusionOk="0" h="47536" w="46269">
                  <a:moveTo>
                    <a:pt x="46269" y="1"/>
                  </a:moveTo>
                  <a:cubicBezTo>
                    <a:pt x="20712" y="1"/>
                    <a:pt x="0" y="20712"/>
                    <a:pt x="0" y="46300"/>
                  </a:cubicBezTo>
                  <a:cubicBezTo>
                    <a:pt x="0" y="46712"/>
                    <a:pt x="0" y="47124"/>
                    <a:pt x="0" y="47536"/>
                  </a:cubicBezTo>
                  <a:lnTo>
                    <a:pt x="15328" y="47536"/>
                  </a:lnTo>
                  <a:cubicBezTo>
                    <a:pt x="15328" y="47124"/>
                    <a:pt x="15296" y="46712"/>
                    <a:pt x="15296" y="46300"/>
                  </a:cubicBezTo>
                  <a:cubicBezTo>
                    <a:pt x="15296" y="29168"/>
                    <a:pt x="29168" y="15328"/>
                    <a:pt x="46269" y="15328"/>
                  </a:cubicBezTo>
                  <a:lnTo>
                    <a:pt x="46269" y="1"/>
                  </a:lnTo>
                  <a:close/>
                </a:path>
              </a:pathLst>
            </a:custGeom>
            <a:solidFill>
              <a:srgbClr val="F2B8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82"/>
            <p:cNvSpPr/>
            <p:nvPr/>
          </p:nvSpPr>
          <p:spPr>
            <a:xfrm>
              <a:off x="4666001" y="1441703"/>
              <a:ext cx="866576" cy="953440"/>
            </a:xfrm>
            <a:custGeom>
              <a:rect b="b" l="l" r="r" t="t"/>
              <a:pathLst>
                <a:path extrusionOk="0" h="29548" w="26856">
                  <a:moveTo>
                    <a:pt x="0" y="1"/>
                  </a:moveTo>
                  <a:lnTo>
                    <a:pt x="0" y="15360"/>
                  </a:lnTo>
                  <a:cubicBezTo>
                    <a:pt x="9754" y="16278"/>
                    <a:pt x="18178" y="21694"/>
                    <a:pt x="23182" y="29548"/>
                  </a:cubicBezTo>
                  <a:cubicBezTo>
                    <a:pt x="24006" y="29104"/>
                    <a:pt x="24671" y="28376"/>
                    <a:pt x="24956" y="27457"/>
                  </a:cubicBezTo>
                  <a:lnTo>
                    <a:pt x="26697" y="22295"/>
                  </a:lnTo>
                  <a:cubicBezTo>
                    <a:pt x="26792" y="21915"/>
                    <a:pt x="26856" y="21535"/>
                    <a:pt x="26856" y="21155"/>
                  </a:cubicBezTo>
                  <a:lnTo>
                    <a:pt x="26856" y="10768"/>
                  </a:lnTo>
                  <a:cubicBezTo>
                    <a:pt x="19509" y="4561"/>
                    <a:pt x="10198" y="634"/>
                    <a:pt x="0" y="1"/>
                  </a:cubicBezTo>
                  <a:close/>
                </a:path>
              </a:pathLst>
            </a:custGeom>
            <a:solidFill>
              <a:srgbClr val="E276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82"/>
            <p:cNvSpPr/>
            <p:nvPr/>
          </p:nvSpPr>
          <p:spPr>
            <a:xfrm>
              <a:off x="5001164" y="2235710"/>
              <a:ext cx="136976" cy="492563"/>
            </a:xfrm>
            <a:custGeom>
              <a:rect b="b" l="l" r="r" t="t"/>
              <a:pathLst>
                <a:path extrusionOk="0" h="15265" w="4245">
                  <a:moveTo>
                    <a:pt x="919" y="0"/>
                  </a:moveTo>
                  <a:cubicBezTo>
                    <a:pt x="413" y="0"/>
                    <a:pt x="1" y="444"/>
                    <a:pt x="1" y="950"/>
                  </a:cubicBezTo>
                  <a:lnTo>
                    <a:pt x="1" y="14346"/>
                  </a:lnTo>
                  <a:cubicBezTo>
                    <a:pt x="1" y="14853"/>
                    <a:pt x="413" y="15265"/>
                    <a:pt x="919" y="15265"/>
                  </a:cubicBezTo>
                  <a:lnTo>
                    <a:pt x="3294" y="15265"/>
                  </a:lnTo>
                  <a:cubicBezTo>
                    <a:pt x="3833" y="15265"/>
                    <a:pt x="4244" y="14853"/>
                    <a:pt x="4244" y="14346"/>
                  </a:cubicBezTo>
                  <a:lnTo>
                    <a:pt x="4244" y="950"/>
                  </a:lnTo>
                  <a:cubicBezTo>
                    <a:pt x="4244" y="444"/>
                    <a:pt x="3833" y="0"/>
                    <a:pt x="3294" y="0"/>
                  </a:cubicBezTo>
                  <a:close/>
                </a:path>
              </a:pathLst>
            </a:custGeom>
            <a:solidFill>
              <a:srgbClr val="F2B8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82"/>
            <p:cNvSpPr/>
            <p:nvPr/>
          </p:nvSpPr>
          <p:spPr>
            <a:xfrm>
              <a:off x="5000164" y="2240808"/>
              <a:ext cx="136943" cy="109387"/>
            </a:xfrm>
            <a:custGeom>
              <a:rect b="b" l="l" r="r" t="t"/>
              <a:pathLst>
                <a:path extrusionOk="0" h="3390" w="4244">
                  <a:moveTo>
                    <a:pt x="0" y="1"/>
                  </a:moveTo>
                  <a:lnTo>
                    <a:pt x="0" y="3389"/>
                  </a:lnTo>
                  <a:lnTo>
                    <a:pt x="4244" y="3389"/>
                  </a:lnTo>
                  <a:lnTo>
                    <a:pt x="4244" y="1"/>
                  </a:lnTo>
                  <a:close/>
                </a:path>
              </a:pathLst>
            </a:custGeom>
            <a:solidFill>
              <a:srgbClr val="E2A7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82"/>
            <p:cNvSpPr/>
            <p:nvPr/>
          </p:nvSpPr>
          <p:spPr>
            <a:xfrm>
              <a:off x="4677230" y="1204602"/>
              <a:ext cx="784842" cy="1060762"/>
            </a:xfrm>
            <a:custGeom>
              <a:rect b="b" l="l" r="r" t="t"/>
              <a:pathLst>
                <a:path extrusionOk="0" h="32874" w="24323">
                  <a:moveTo>
                    <a:pt x="3206" y="1"/>
                  </a:moveTo>
                  <a:cubicBezTo>
                    <a:pt x="1427" y="1"/>
                    <a:pt x="1" y="1477"/>
                    <a:pt x="1" y="3263"/>
                  </a:cubicBezTo>
                  <a:lnTo>
                    <a:pt x="1" y="24925"/>
                  </a:lnTo>
                  <a:cubicBezTo>
                    <a:pt x="1" y="25273"/>
                    <a:pt x="32" y="25621"/>
                    <a:pt x="159" y="25970"/>
                  </a:cubicBezTo>
                  <a:lnTo>
                    <a:pt x="1711" y="30657"/>
                  </a:lnTo>
                  <a:cubicBezTo>
                    <a:pt x="2154" y="31987"/>
                    <a:pt x="3389" y="32874"/>
                    <a:pt x="4814" y="32874"/>
                  </a:cubicBezTo>
                  <a:lnTo>
                    <a:pt x="19509" y="32874"/>
                  </a:lnTo>
                  <a:cubicBezTo>
                    <a:pt x="20902" y="32874"/>
                    <a:pt x="22169" y="31987"/>
                    <a:pt x="22612" y="30657"/>
                  </a:cubicBezTo>
                  <a:lnTo>
                    <a:pt x="24164" y="25970"/>
                  </a:lnTo>
                  <a:cubicBezTo>
                    <a:pt x="24259" y="25621"/>
                    <a:pt x="24323" y="25273"/>
                    <a:pt x="24323" y="24925"/>
                  </a:cubicBezTo>
                  <a:lnTo>
                    <a:pt x="24323" y="3263"/>
                  </a:lnTo>
                  <a:cubicBezTo>
                    <a:pt x="24323" y="1458"/>
                    <a:pt x="22866" y="1"/>
                    <a:pt x="21061" y="1"/>
                  </a:cubicBezTo>
                  <a:lnTo>
                    <a:pt x="3263" y="1"/>
                  </a:lnTo>
                  <a:cubicBezTo>
                    <a:pt x="3244" y="1"/>
                    <a:pt x="3225" y="1"/>
                    <a:pt x="3206" y="1"/>
                  </a:cubicBezTo>
                  <a:close/>
                </a:path>
              </a:pathLst>
            </a:custGeom>
            <a:solidFill>
              <a:srgbClr val="43AE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82"/>
            <p:cNvSpPr/>
            <p:nvPr/>
          </p:nvSpPr>
          <p:spPr>
            <a:xfrm>
              <a:off x="4733440" y="1293531"/>
              <a:ext cx="638703" cy="691847"/>
            </a:xfrm>
            <a:custGeom>
              <a:rect b="b" l="l" r="r" t="t"/>
              <a:pathLst>
                <a:path extrusionOk="0" h="21441" w="19794">
                  <a:moveTo>
                    <a:pt x="3579" y="1"/>
                  </a:moveTo>
                  <a:cubicBezTo>
                    <a:pt x="1616" y="1"/>
                    <a:pt x="1" y="1616"/>
                    <a:pt x="1" y="3579"/>
                  </a:cubicBezTo>
                  <a:lnTo>
                    <a:pt x="1" y="17862"/>
                  </a:lnTo>
                  <a:cubicBezTo>
                    <a:pt x="1" y="19825"/>
                    <a:pt x="1616" y="21440"/>
                    <a:pt x="3579" y="21440"/>
                  </a:cubicBezTo>
                  <a:lnTo>
                    <a:pt x="16215" y="21440"/>
                  </a:lnTo>
                  <a:cubicBezTo>
                    <a:pt x="18179" y="21440"/>
                    <a:pt x="19794" y="19825"/>
                    <a:pt x="19794" y="17862"/>
                  </a:cubicBezTo>
                  <a:lnTo>
                    <a:pt x="19794" y="3579"/>
                  </a:lnTo>
                  <a:cubicBezTo>
                    <a:pt x="19794" y="1616"/>
                    <a:pt x="18179" y="1"/>
                    <a:pt x="16215" y="1"/>
                  </a:cubicBezTo>
                  <a:close/>
                </a:path>
              </a:pathLst>
            </a:custGeom>
            <a:solidFill>
              <a:srgbClr val="3DA8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82"/>
            <p:cNvSpPr/>
            <p:nvPr/>
          </p:nvSpPr>
          <p:spPr>
            <a:xfrm>
              <a:off x="4779422" y="1326218"/>
              <a:ext cx="579427" cy="627474"/>
            </a:xfrm>
            <a:custGeom>
              <a:rect b="b" l="l" r="r" t="t"/>
              <a:pathLst>
                <a:path extrusionOk="0" h="19446" w="17957">
                  <a:moveTo>
                    <a:pt x="3263" y="1"/>
                  </a:moveTo>
                  <a:cubicBezTo>
                    <a:pt x="1457" y="1"/>
                    <a:pt x="1" y="1458"/>
                    <a:pt x="1" y="3231"/>
                  </a:cubicBezTo>
                  <a:lnTo>
                    <a:pt x="1" y="16184"/>
                  </a:lnTo>
                  <a:cubicBezTo>
                    <a:pt x="1" y="17989"/>
                    <a:pt x="1457" y="19446"/>
                    <a:pt x="3263" y="19446"/>
                  </a:cubicBezTo>
                  <a:lnTo>
                    <a:pt x="14727" y="19446"/>
                  </a:lnTo>
                  <a:cubicBezTo>
                    <a:pt x="16500" y="19446"/>
                    <a:pt x="17957" y="17989"/>
                    <a:pt x="17957" y="16184"/>
                  </a:cubicBezTo>
                  <a:lnTo>
                    <a:pt x="17957" y="3231"/>
                  </a:lnTo>
                  <a:cubicBezTo>
                    <a:pt x="17957" y="1458"/>
                    <a:pt x="16500" y="1"/>
                    <a:pt x="147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Fira Sans Medium"/>
                  <a:ea typeface="Fira Sans Medium"/>
                  <a:cs typeface="Fira Sans Medium"/>
                  <a:sym typeface="Fira Sans Medium"/>
                </a:rPr>
                <a:t>8.5</a:t>
              </a:r>
              <a:endParaRPr sz="2000">
                <a:latin typeface="Fira Sans Medium"/>
                <a:ea typeface="Fira Sans Medium"/>
                <a:cs typeface="Fira Sans Medium"/>
                <a:sym typeface="Fira Sans Medium"/>
              </a:endParaRPr>
            </a:p>
          </p:txBody>
        </p:sp>
        <p:sp>
          <p:nvSpPr>
            <p:cNvPr id="1647" name="Google Shape;1647;p82"/>
            <p:cNvSpPr/>
            <p:nvPr/>
          </p:nvSpPr>
          <p:spPr>
            <a:xfrm>
              <a:off x="4870384" y="2036425"/>
              <a:ext cx="168630" cy="168662"/>
            </a:xfrm>
            <a:custGeom>
              <a:rect b="b" l="l" r="r" t="t"/>
              <a:pathLst>
                <a:path extrusionOk="0" h="5227" w="5226">
                  <a:moveTo>
                    <a:pt x="1014" y="1"/>
                  </a:moveTo>
                  <a:cubicBezTo>
                    <a:pt x="444" y="1"/>
                    <a:pt x="0" y="444"/>
                    <a:pt x="0" y="1014"/>
                  </a:cubicBezTo>
                  <a:lnTo>
                    <a:pt x="0" y="4213"/>
                  </a:lnTo>
                  <a:cubicBezTo>
                    <a:pt x="0" y="4783"/>
                    <a:pt x="444" y="5226"/>
                    <a:pt x="1014" y="5226"/>
                  </a:cubicBezTo>
                  <a:lnTo>
                    <a:pt x="4244" y="5226"/>
                  </a:lnTo>
                  <a:cubicBezTo>
                    <a:pt x="4782" y="5226"/>
                    <a:pt x="5226" y="4783"/>
                    <a:pt x="5226" y="4213"/>
                  </a:cubicBezTo>
                  <a:lnTo>
                    <a:pt x="5226" y="1014"/>
                  </a:lnTo>
                  <a:cubicBezTo>
                    <a:pt x="5226" y="444"/>
                    <a:pt x="4782" y="1"/>
                    <a:pt x="4244" y="1"/>
                  </a:cubicBezTo>
                  <a:close/>
                </a:path>
              </a:pathLst>
            </a:custGeom>
            <a:solidFill>
              <a:srgbClr val="3DA8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82"/>
            <p:cNvSpPr/>
            <p:nvPr/>
          </p:nvSpPr>
          <p:spPr>
            <a:xfrm>
              <a:off x="5121748" y="2036425"/>
              <a:ext cx="168662" cy="168662"/>
            </a:xfrm>
            <a:custGeom>
              <a:rect b="b" l="l" r="r" t="t"/>
              <a:pathLst>
                <a:path extrusionOk="0" h="5227" w="5227">
                  <a:moveTo>
                    <a:pt x="1014" y="1"/>
                  </a:moveTo>
                  <a:cubicBezTo>
                    <a:pt x="444" y="1"/>
                    <a:pt x="1" y="444"/>
                    <a:pt x="1" y="1014"/>
                  </a:cubicBezTo>
                  <a:lnTo>
                    <a:pt x="1" y="4213"/>
                  </a:lnTo>
                  <a:cubicBezTo>
                    <a:pt x="1" y="4783"/>
                    <a:pt x="444" y="5226"/>
                    <a:pt x="1014" y="5226"/>
                  </a:cubicBezTo>
                  <a:lnTo>
                    <a:pt x="4213" y="5226"/>
                  </a:lnTo>
                  <a:cubicBezTo>
                    <a:pt x="4783" y="5226"/>
                    <a:pt x="5226" y="4783"/>
                    <a:pt x="5226" y="4213"/>
                  </a:cubicBezTo>
                  <a:lnTo>
                    <a:pt x="5226" y="1014"/>
                  </a:lnTo>
                  <a:cubicBezTo>
                    <a:pt x="5226" y="444"/>
                    <a:pt x="4783" y="1"/>
                    <a:pt x="4213" y="1"/>
                  </a:cubicBezTo>
                  <a:close/>
                </a:path>
              </a:pathLst>
            </a:custGeom>
            <a:solidFill>
              <a:srgbClr val="3DA8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82"/>
            <p:cNvSpPr/>
            <p:nvPr/>
          </p:nvSpPr>
          <p:spPr>
            <a:xfrm>
              <a:off x="4847893" y="2036425"/>
              <a:ext cx="169663" cy="168662"/>
            </a:xfrm>
            <a:custGeom>
              <a:rect b="b" l="l" r="r" t="t"/>
              <a:pathLst>
                <a:path extrusionOk="0" h="5227" w="5258">
                  <a:moveTo>
                    <a:pt x="1014" y="1"/>
                  </a:moveTo>
                  <a:cubicBezTo>
                    <a:pt x="475" y="1"/>
                    <a:pt x="0" y="444"/>
                    <a:pt x="0" y="1014"/>
                  </a:cubicBezTo>
                  <a:lnTo>
                    <a:pt x="0" y="4213"/>
                  </a:lnTo>
                  <a:cubicBezTo>
                    <a:pt x="0" y="4783"/>
                    <a:pt x="475" y="5226"/>
                    <a:pt x="1014" y="5226"/>
                  </a:cubicBezTo>
                  <a:lnTo>
                    <a:pt x="4244" y="5226"/>
                  </a:lnTo>
                  <a:cubicBezTo>
                    <a:pt x="4782" y="5226"/>
                    <a:pt x="5258" y="4783"/>
                    <a:pt x="5258" y="4213"/>
                  </a:cubicBezTo>
                  <a:lnTo>
                    <a:pt x="5258" y="1014"/>
                  </a:lnTo>
                  <a:cubicBezTo>
                    <a:pt x="5258" y="444"/>
                    <a:pt x="4782" y="1"/>
                    <a:pt x="42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82"/>
            <p:cNvSpPr/>
            <p:nvPr/>
          </p:nvSpPr>
          <p:spPr>
            <a:xfrm>
              <a:off x="4881613" y="2061981"/>
              <a:ext cx="103256" cy="117551"/>
            </a:xfrm>
            <a:custGeom>
              <a:rect b="b" l="l" r="r" t="t"/>
              <a:pathLst>
                <a:path extrusionOk="0" h="3643" w="3200">
                  <a:moveTo>
                    <a:pt x="3199" y="1"/>
                  </a:moveTo>
                  <a:lnTo>
                    <a:pt x="1" y="1837"/>
                  </a:lnTo>
                  <a:lnTo>
                    <a:pt x="3199" y="3642"/>
                  </a:lnTo>
                  <a:lnTo>
                    <a:pt x="3199" y="1"/>
                  </a:lnTo>
                  <a:close/>
                </a:path>
              </a:pathLst>
            </a:custGeom>
            <a:solidFill>
              <a:srgbClr val="F2B8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82"/>
            <p:cNvSpPr/>
            <p:nvPr/>
          </p:nvSpPr>
          <p:spPr>
            <a:xfrm>
              <a:off x="5099289" y="2036425"/>
              <a:ext cx="168630" cy="168662"/>
            </a:xfrm>
            <a:custGeom>
              <a:rect b="b" l="l" r="r" t="t"/>
              <a:pathLst>
                <a:path extrusionOk="0" h="5227" w="5226">
                  <a:moveTo>
                    <a:pt x="1013" y="1"/>
                  </a:moveTo>
                  <a:cubicBezTo>
                    <a:pt x="443" y="1"/>
                    <a:pt x="0" y="444"/>
                    <a:pt x="0" y="1014"/>
                  </a:cubicBezTo>
                  <a:lnTo>
                    <a:pt x="0" y="4213"/>
                  </a:lnTo>
                  <a:cubicBezTo>
                    <a:pt x="0" y="4783"/>
                    <a:pt x="443" y="5226"/>
                    <a:pt x="1013" y="5226"/>
                  </a:cubicBezTo>
                  <a:lnTo>
                    <a:pt x="4212" y="5226"/>
                  </a:lnTo>
                  <a:cubicBezTo>
                    <a:pt x="4782" y="5226"/>
                    <a:pt x="5225" y="4783"/>
                    <a:pt x="5225" y="4213"/>
                  </a:cubicBezTo>
                  <a:lnTo>
                    <a:pt x="5225" y="1014"/>
                  </a:lnTo>
                  <a:cubicBezTo>
                    <a:pt x="5225" y="444"/>
                    <a:pt x="4782" y="1"/>
                    <a:pt x="42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82"/>
            <p:cNvSpPr/>
            <p:nvPr/>
          </p:nvSpPr>
          <p:spPr>
            <a:xfrm>
              <a:off x="5131976" y="2061981"/>
              <a:ext cx="103256" cy="117551"/>
            </a:xfrm>
            <a:custGeom>
              <a:rect b="b" l="l" r="r" t="t"/>
              <a:pathLst>
                <a:path extrusionOk="0" h="3643" w="3200">
                  <a:moveTo>
                    <a:pt x="0" y="1"/>
                  </a:moveTo>
                  <a:lnTo>
                    <a:pt x="0" y="3642"/>
                  </a:lnTo>
                  <a:lnTo>
                    <a:pt x="3199" y="1837"/>
                  </a:lnTo>
                  <a:lnTo>
                    <a:pt x="0" y="1"/>
                  </a:lnTo>
                  <a:close/>
                </a:path>
              </a:pathLst>
            </a:custGeom>
            <a:solidFill>
              <a:srgbClr val="F2B8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82"/>
            <p:cNvSpPr/>
            <p:nvPr/>
          </p:nvSpPr>
          <p:spPr>
            <a:xfrm>
              <a:off x="5069635" y="2734371"/>
              <a:ext cx="32" cy="87929"/>
            </a:xfrm>
            <a:custGeom>
              <a:rect b="b" l="l" r="r" t="t"/>
              <a:pathLst>
                <a:path extrusionOk="0" fill="none" h="2725" w="1">
                  <a:moveTo>
                    <a:pt x="1" y="1"/>
                  </a:moveTo>
                  <a:lnTo>
                    <a:pt x="1" y="2724"/>
                  </a:lnTo>
                </a:path>
              </a:pathLst>
            </a:custGeom>
            <a:noFill/>
            <a:ln cap="rnd" cmpd="sng" w="8700">
              <a:solidFill>
                <a:srgbClr val="FFFFFF"/>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82"/>
            <p:cNvSpPr/>
            <p:nvPr/>
          </p:nvSpPr>
          <p:spPr>
            <a:xfrm>
              <a:off x="4577104" y="2972473"/>
              <a:ext cx="1487887" cy="1453135"/>
            </a:xfrm>
            <a:custGeom>
              <a:rect b="b" l="l" r="r" t="t"/>
              <a:pathLst>
                <a:path extrusionOk="0" h="45034" w="46111">
                  <a:moveTo>
                    <a:pt x="30782" y="1"/>
                  </a:moveTo>
                  <a:cubicBezTo>
                    <a:pt x="30117" y="16468"/>
                    <a:pt x="16595" y="29643"/>
                    <a:pt x="0" y="29706"/>
                  </a:cubicBezTo>
                  <a:lnTo>
                    <a:pt x="0" y="45034"/>
                  </a:lnTo>
                  <a:cubicBezTo>
                    <a:pt x="25082" y="44970"/>
                    <a:pt x="45445" y="24924"/>
                    <a:pt x="46110" y="1"/>
                  </a:cubicBezTo>
                  <a:close/>
                </a:path>
              </a:pathLst>
            </a:custGeom>
            <a:solidFill>
              <a:srgbClr val="F285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5" name="Google Shape;1655;p82"/>
          <p:cNvGrpSpPr/>
          <p:nvPr/>
        </p:nvGrpSpPr>
        <p:grpSpPr>
          <a:xfrm>
            <a:off x="5966072" y="1296054"/>
            <a:ext cx="2705283" cy="2563018"/>
            <a:chOff x="5966072" y="1296054"/>
            <a:chExt cx="2705283" cy="2563018"/>
          </a:xfrm>
        </p:grpSpPr>
        <p:grpSp>
          <p:nvGrpSpPr>
            <p:cNvPr id="1656" name="Google Shape;1656;p82"/>
            <p:cNvGrpSpPr/>
            <p:nvPr/>
          </p:nvGrpSpPr>
          <p:grpSpPr>
            <a:xfrm>
              <a:off x="5966072" y="1296054"/>
              <a:ext cx="2700862" cy="2563018"/>
              <a:chOff x="6009781" y="1458056"/>
              <a:chExt cx="2700862" cy="2161790"/>
            </a:xfrm>
          </p:grpSpPr>
          <p:sp>
            <p:nvSpPr>
              <p:cNvPr id="1657" name="Google Shape;1657;p82"/>
              <p:cNvSpPr/>
              <p:nvPr/>
            </p:nvSpPr>
            <p:spPr>
              <a:xfrm>
                <a:off x="6384802" y="1458056"/>
                <a:ext cx="2325841" cy="2161790"/>
              </a:xfrm>
              <a:custGeom>
                <a:rect b="b" l="l" r="r" t="t"/>
                <a:pathLst>
                  <a:path extrusionOk="0" h="29643" w="72080">
                    <a:moveTo>
                      <a:pt x="1363" y="0"/>
                    </a:moveTo>
                    <a:cubicBezTo>
                      <a:pt x="602" y="0"/>
                      <a:pt x="1" y="602"/>
                      <a:pt x="1" y="1362"/>
                    </a:cubicBezTo>
                    <a:lnTo>
                      <a:pt x="1" y="28281"/>
                    </a:lnTo>
                    <a:cubicBezTo>
                      <a:pt x="1" y="29041"/>
                      <a:pt x="602" y="29642"/>
                      <a:pt x="1363" y="29642"/>
                    </a:cubicBezTo>
                    <a:lnTo>
                      <a:pt x="70718" y="29642"/>
                    </a:lnTo>
                    <a:cubicBezTo>
                      <a:pt x="71478" y="29642"/>
                      <a:pt x="72080" y="29041"/>
                      <a:pt x="72080" y="28281"/>
                    </a:cubicBezTo>
                    <a:lnTo>
                      <a:pt x="72080" y="1362"/>
                    </a:lnTo>
                    <a:cubicBezTo>
                      <a:pt x="72080" y="602"/>
                      <a:pt x="71478" y="0"/>
                      <a:pt x="70718" y="0"/>
                    </a:cubicBezTo>
                    <a:close/>
                  </a:path>
                </a:pathLst>
              </a:custGeom>
              <a:solidFill>
                <a:srgbClr val="F285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82"/>
              <p:cNvSpPr/>
              <p:nvPr/>
            </p:nvSpPr>
            <p:spPr>
              <a:xfrm>
                <a:off x="6009781" y="1703296"/>
                <a:ext cx="436353" cy="466007"/>
              </a:xfrm>
              <a:custGeom>
                <a:rect b="b" l="l" r="r" t="t"/>
                <a:pathLst>
                  <a:path extrusionOk="0" h="14442" w="13523">
                    <a:moveTo>
                      <a:pt x="13523" y="1"/>
                    </a:moveTo>
                    <a:lnTo>
                      <a:pt x="665" y="6525"/>
                    </a:lnTo>
                    <a:cubicBezTo>
                      <a:pt x="0" y="6841"/>
                      <a:pt x="32" y="7760"/>
                      <a:pt x="665" y="8076"/>
                    </a:cubicBezTo>
                    <a:lnTo>
                      <a:pt x="13523" y="14442"/>
                    </a:lnTo>
                    <a:lnTo>
                      <a:pt x="13523" y="1"/>
                    </a:lnTo>
                    <a:close/>
                  </a:path>
                </a:pathLst>
              </a:custGeom>
              <a:solidFill>
                <a:srgbClr val="F285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9" name="Google Shape;1659;p82"/>
            <p:cNvSpPr txBox="1"/>
            <p:nvPr/>
          </p:nvSpPr>
          <p:spPr>
            <a:xfrm>
              <a:off x="6430055" y="1411300"/>
              <a:ext cx="2241300" cy="26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Fira Sans Medium"/>
                  <a:ea typeface="Fira Sans Medium"/>
                  <a:cs typeface="Fira Sans Medium"/>
                  <a:sym typeface="Fira Sans Medium"/>
                </a:rPr>
                <a:t>Data D</a:t>
              </a:r>
              <a:r>
                <a:rPr lang="en" sz="1500">
                  <a:solidFill>
                    <a:schemeClr val="dk1"/>
                  </a:solidFill>
                  <a:latin typeface="Fira Sans Medium"/>
                  <a:ea typeface="Fira Sans Medium"/>
                  <a:cs typeface="Fira Sans Medium"/>
                  <a:sym typeface="Fira Sans Medium"/>
                </a:rPr>
                <a:t>riven Insights </a:t>
              </a:r>
              <a:endParaRPr sz="1500">
                <a:solidFill>
                  <a:schemeClr val="dk1"/>
                </a:solidFill>
                <a:latin typeface="Fira Sans Medium"/>
                <a:ea typeface="Fira Sans Medium"/>
                <a:cs typeface="Fira Sans Medium"/>
                <a:sym typeface="Fira Sans Medium"/>
              </a:endParaRPr>
            </a:p>
          </p:txBody>
        </p:sp>
        <p:sp>
          <p:nvSpPr>
            <p:cNvPr id="1660" name="Google Shape;1660;p82"/>
            <p:cNvSpPr txBox="1"/>
            <p:nvPr/>
          </p:nvSpPr>
          <p:spPr>
            <a:xfrm>
              <a:off x="6476500" y="2444600"/>
              <a:ext cx="2058000" cy="104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solidFill>
                    <a:srgbClr val="FFFFFF"/>
                  </a:solidFill>
                  <a:latin typeface="Roboto"/>
                  <a:ea typeface="Roboto"/>
                  <a:cs typeface="Roboto"/>
                  <a:sym typeface="Roboto"/>
                </a:rPr>
                <a:t>To reduce the risk of diabetes:</a:t>
              </a:r>
              <a:endParaRPr b="1" i="1" sz="1200">
                <a:solidFill>
                  <a:srgbClr val="FFFFFF"/>
                </a:solidFill>
                <a:latin typeface="Roboto"/>
                <a:ea typeface="Roboto"/>
                <a:cs typeface="Roboto"/>
                <a:sym typeface="Roboto"/>
              </a:endParaRPr>
            </a:p>
            <a:p>
              <a:pPr indent="0" lvl="0" marL="0" rtl="0" algn="ctr">
                <a:spcBef>
                  <a:spcPts val="0"/>
                </a:spcBef>
                <a:spcAft>
                  <a:spcPts val="0"/>
                </a:spcAft>
                <a:buNone/>
              </a:pPr>
              <a:r>
                <a:t/>
              </a:r>
              <a:endParaRPr b="1" i="1" sz="1200">
                <a:solidFill>
                  <a:srgbClr val="FFFFFF"/>
                </a:solidFill>
                <a:latin typeface="Roboto"/>
                <a:ea typeface="Roboto"/>
                <a:cs typeface="Roboto"/>
                <a:sym typeface="Roboto"/>
              </a:endParaRPr>
            </a:p>
            <a:p>
              <a:pPr indent="0" lvl="0" marL="0" rtl="0" algn="ctr">
                <a:spcBef>
                  <a:spcPts val="0"/>
                </a:spcBef>
                <a:spcAft>
                  <a:spcPts val="0"/>
                </a:spcAft>
                <a:buNone/>
              </a:pPr>
              <a:r>
                <a:rPr b="1" i="1" lang="en" sz="1200">
                  <a:solidFill>
                    <a:srgbClr val="FFFFFF"/>
                  </a:solidFill>
                  <a:latin typeface="Roboto"/>
                  <a:ea typeface="Roboto"/>
                  <a:cs typeface="Roboto"/>
                  <a:sym typeface="Roboto"/>
                </a:rPr>
                <a:t>Monitor BMI, General Health, Cholesterol Level &amp; Blood Pressure</a:t>
              </a:r>
              <a:endParaRPr b="1" i="1" sz="1200">
                <a:solidFill>
                  <a:srgbClr val="FFFFFF"/>
                </a:solidFill>
                <a:latin typeface="Roboto"/>
                <a:ea typeface="Roboto"/>
                <a:cs typeface="Roboto"/>
                <a:sym typeface="Roboto"/>
              </a:endParaRPr>
            </a:p>
            <a:p>
              <a:pPr indent="0" lvl="0" marL="0" rtl="0" algn="ctr">
                <a:spcBef>
                  <a:spcPts val="0"/>
                </a:spcBef>
                <a:spcAft>
                  <a:spcPts val="0"/>
                </a:spcAft>
                <a:buNone/>
              </a:pPr>
              <a:r>
                <a:t/>
              </a:r>
              <a:endParaRPr b="1" i="1" sz="1200">
                <a:solidFill>
                  <a:srgbClr val="FFFFFF"/>
                </a:solidFill>
                <a:latin typeface="Roboto"/>
                <a:ea typeface="Roboto"/>
                <a:cs typeface="Roboto"/>
                <a:sym typeface="Roboto"/>
              </a:endParaRPr>
            </a:p>
            <a:p>
              <a:pPr indent="0" lvl="0" marL="0" rtl="0" algn="ctr">
                <a:spcBef>
                  <a:spcPts val="0"/>
                </a:spcBef>
                <a:spcAft>
                  <a:spcPts val="0"/>
                </a:spcAft>
                <a:buNone/>
              </a:pPr>
              <a:r>
                <a:rPr b="1" i="1" lang="en" sz="1200">
                  <a:solidFill>
                    <a:srgbClr val="FFFFFF"/>
                  </a:solidFill>
                  <a:latin typeface="Roboto"/>
                  <a:ea typeface="Roboto"/>
                  <a:cs typeface="Roboto"/>
                  <a:sym typeface="Roboto"/>
                </a:rPr>
                <a:t>Include a healthy amount of physical exercise + balanced nutritional intake</a:t>
              </a:r>
              <a:endParaRPr b="1" i="1" sz="1200">
                <a:solidFill>
                  <a:srgbClr val="FFFFFF"/>
                </a:solidFill>
                <a:latin typeface="Roboto"/>
                <a:ea typeface="Roboto"/>
                <a:cs typeface="Roboto"/>
                <a:sym typeface="Roboto"/>
              </a:endParaRPr>
            </a:p>
            <a:p>
              <a:pPr indent="0" lvl="0" marL="0" rtl="0" algn="ctr">
                <a:spcBef>
                  <a:spcPts val="0"/>
                </a:spcBef>
                <a:spcAft>
                  <a:spcPts val="0"/>
                </a:spcAft>
                <a:buNone/>
              </a:pPr>
              <a:r>
                <a:t/>
              </a:r>
              <a:endParaRPr b="1" i="1" sz="1200">
                <a:solidFill>
                  <a:srgbClr val="FFFFFF"/>
                </a:solidFill>
                <a:latin typeface="Roboto"/>
                <a:ea typeface="Roboto"/>
                <a:cs typeface="Roboto"/>
                <a:sym typeface="Roboto"/>
              </a:endParaRPr>
            </a:p>
            <a:p>
              <a:pPr indent="0" lvl="0" marL="0" rtl="0" algn="l">
                <a:spcBef>
                  <a:spcPts val="0"/>
                </a:spcBef>
                <a:spcAft>
                  <a:spcPts val="0"/>
                </a:spcAft>
                <a:buNone/>
              </a:pPr>
              <a:r>
                <a:t/>
              </a:r>
              <a:endParaRPr b="1" i="1" sz="1200">
                <a:solidFill>
                  <a:srgbClr val="FFFFFF"/>
                </a:solidFill>
                <a:latin typeface="Roboto"/>
                <a:ea typeface="Roboto"/>
                <a:cs typeface="Roboto"/>
                <a:sym typeface="Roboto"/>
              </a:endParaRPr>
            </a:p>
          </p:txBody>
        </p:sp>
        <p:grpSp>
          <p:nvGrpSpPr>
            <p:cNvPr id="1661" name="Google Shape;1661;p82"/>
            <p:cNvGrpSpPr/>
            <p:nvPr/>
          </p:nvGrpSpPr>
          <p:grpSpPr>
            <a:xfrm>
              <a:off x="6720456" y="1745930"/>
              <a:ext cx="1570128" cy="19025"/>
              <a:chOff x="2190160" y="1840049"/>
              <a:chExt cx="1156973" cy="19023"/>
            </a:xfrm>
          </p:grpSpPr>
          <p:sp>
            <p:nvSpPr>
              <p:cNvPr id="1662" name="Google Shape;1662;p82"/>
              <p:cNvSpPr/>
              <p:nvPr/>
            </p:nvSpPr>
            <p:spPr>
              <a:xfrm>
                <a:off x="2190160" y="1840049"/>
                <a:ext cx="25017" cy="19023"/>
              </a:xfrm>
              <a:custGeom>
                <a:rect b="b" l="l" r="r" t="t"/>
                <a:pathLst>
                  <a:path extrusionOk="0" h="603" w="793">
                    <a:moveTo>
                      <a:pt x="286" y="1"/>
                    </a:moveTo>
                    <a:cubicBezTo>
                      <a:pt x="127" y="1"/>
                      <a:pt x="1" y="128"/>
                      <a:pt x="1" y="286"/>
                    </a:cubicBezTo>
                    <a:cubicBezTo>
                      <a:pt x="1" y="444"/>
                      <a:pt x="127" y="603"/>
                      <a:pt x="286" y="603"/>
                    </a:cubicBezTo>
                    <a:lnTo>
                      <a:pt x="476" y="603"/>
                    </a:lnTo>
                    <a:cubicBezTo>
                      <a:pt x="634" y="603"/>
                      <a:pt x="792" y="444"/>
                      <a:pt x="792" y="286"/>
                    </a:cubicBezTo>
                    <a:cubicBezTo>
                      <a:pt x="792" y="128"/>
                      <a:pt x="634" y="1"/>
                      <a:pt x="476" y="1"/>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663" name="Google Shape;1663;p82"/>
              <p:cNvSpPr/>
              <p:nvPr/>
            </p:nvSpPr>
            <p:spPr>
              <a:xfrm>
                <a:off x="2271079" y="1840049"/>
                <a:ext cx="995134" cy="19023"/>
              </a:xfrm>
              <a:custGeom>
                <a:rect b="b" l="l" r="r" t="t"/>
                <a:pathLst>
                  <a:path extrusionOk="0" h="603" w="31544">
                    <a:moveTo>
                      <a:pt x="286" y="1"/>
                    </a:moveTo>
                    <a:cubicBezTo>
                      <a:pt x="128" y="1"/>
                      <a:pt x="1" y="128"/>
                      <a:pt x="1" y="286"/>
                    </a:cubicBezTo>
                    <a:cubicBezTo>
                      <a:pt x="1" y="444"/>
                      <a:pt x="128" y="603"/>
                      <a:pt x="286" y="603"/>
                    </a:cubicBezTo>
                    <a:lnTo>
                      <a:pt x="698" y="603"/>
                    </a:lnTo>
                    <a:cubicBezTo>
                      <a:pt x="856" y="603"/>
                      <a:pt x="983" y="444"/>
                      <a:pt x="983" y="286"/>
                    </a:cubicBezTo>
                    <a:cubicBezTo>
                      <a:pt x="983" y="128"/>
                      <a:pt x="856" y="1"/>
                      <a:pt x="698" y="1"/>
                    </a:cubicBezTo>
                    <a:close/>
                    <a:moveTo>
                      <a:pt x="3073" y="1"/>
                    </a:moveTo>
                    <a:cubicBezTo>
                      <a:pt x="2915" y="1"/>
                      <a:pt x="2788" y="128"/>
                      <a:pt x="2788" y="286"/>
                    </a:cubicBezTo>
                    <a:cubicBezTo>
                      <a:pt x="2788" y="444"/>
                      <a:pt x="2915" y="603"/>
                      <a:pt x="3073" y="603"/>
                    </a:cubicBezTo>
                    <a:lnTo>
                      <a:pt x="3485" y="603"/>
                    </a:lnTo>
                    <a:cubicBezTo>
                      <a:pt x="3643" y="603"/>
                      <a:pt x="3770" y="444"/>
                      <a:pt x="3770" y="286"/>
                    </a:cubicBezTo>
                    <a:cubicBezTo>
                      <a:pt x="3770" y="128"/>
                      <a:pt x="3643" y="1"/>
                      <a:pt x="3485" y="1"/>
                    </a:cubicBezTo>
                    <a:close/>
                    <a:moveTo>
                      <a:pt x="5860" y="1"/>
                    </a:moveTo>
                    <a:cubicBezTo>
                      <a:pt x="5701" y="1"/>
                      <a:pt x="5543" y="128"/>
                      <a:pt x="5543" y="286"/>
                    </a:cubicBezTo>
                    <a:cubicBezTo>
                      <a:pt x="5543" y="444"/>
                      <a:pt x="5701" y="603"/>
                      <a:pt x="5860" y="603"/>
                    </a:cubicBezTo>
                    <a:lnTo>
                      <a:pt x="6240" y="603"/>
                    </a:lnTo>
                    <a:cubicBezTo>
                      <a:pt x="6430" y="603"/>
                      <a:pt x="6556" y="444"/>
                      <a:pt x="6556" y="286"/>
                    </a:cubicBezTo>
                    <a:cubicBezTo>
                      <a:pt x="6556" y="128"/>
                      <a:pt x="6398" y="1"/>
                      <a:pt x="6240" y="1"/>
                    </a:cubicBezTo>
                    <a:close/>
                    <a:moveTo>
                      <a:pt x="8647" y="1"/>
                    </a:moveTo>
                    <a:cubicBezTo>
                      <a:pt x="8457" y="1"/>
                      <a:pt x="8330" y="128"/>
                      <a:pt x="8330" y="286"/>
                    </a:cubicBezTo>
                    <a:cubicBezTo>
                      <a:pt x="8330" y="444"/>
                      <a:pt x="8457" y="603"/>
                      <a:pt x="8647" y="603"/>
                    </a:cubicBezTo>
                    <a:lnTo>
                      <a:pt x="9027" y="603"/>
                    </a:lnTo>
                    <a:cubicBezTo>
                      <a:pt x="9185" y="603"/>
                      <a:pt x="9312" y="444"/>
                      <a:pt x="9312" y="286"/>
                    </a:cubicBezTo>
                    <a:cubicBezTo>
                      <a:pt x="9312" y="128"/>
                      <a:pt x="9185" y="1"/>
                      <a:pt x="9027" y="1"/>
                    </a:cubicBezTo>
                    <a:close/>
                    <a:moveTo>
                      <a:pt x="11402" y="1"/>
                    </a:moveTo>
                    <a:cubicBezTo>
                      <a:pt x="11243" y="1"/>
                      <a:pt x="11117" y="128"/>
                      <a:pt x="11117" y="286"/>
                    </a:cubicBezTo>
                    <a:cubicBezTo>
                      <a:pt x="11117" y="444"/>
                      <a:pt x="11243" y="603"/>
                      <a:pt x="11402" y="603"/>
                    </a:cubicBezTo>
                    <a:lnTo>
                      <a:pt x="11814" y="603"/>
                    </a:lnTo>
                    <a:cubicBezTo>
                      <a:pt x="11972" y="603"/>
                      <a:pt x="12099" y="444"/>
                      <a:pt x="12099" y="286"/>
                    </a:cubicBezTo>
                    <a:cubicBezTo>
                      <a:pt x="12099" y="128"/>
                      <a:pt x="11972" y="1"/>
                      <a:pt x="11814" y="1"/>
                    </a:cubicBezTo>
                    <a:close/>
                    <a:moveTo>
                      <a:pt x="14189" y="1"/>
                    </a:moveTo>
                    <a:cubicBezTo>
                      <a:pt x="14030" y="1"/>
                      <a:pt x="13904" y="128"/>
                      <a:pt x="13904" y="286"/>
                    </a:cubicBezTo>
                    <a:cubicBezTo>
                      <a:pt x="13904" y="444"/>
                      <a:pt x="14030" y="603"/>
                      <a:pt x="14189" y="603"/>
                    </a:cubicBezTo>
                    <a:lnTo>
                      <a:pt x="14569" y="603"/>
                    </a:lnTo>
                    <a:cubicBezTo>
                      <a:pt x="14759" y="603"/>
                      <a:pt x="14885" y="444"/>
                      <a:pt x="14885" y="286"/>
                    </a:cubicBezTo>
                    <a:cubicBezTo>
                      <a:pt x="14885" y="128"/>
                      <a:pt x="14759" y="1"/>
                      <a:pt x="14569" y="1"/>
                    </a:cubicBezTo>
                    <a:close/>
                    <a:moveTo>
                      <a:pt x="16976" y="1"/>
                    </a:moveTo>
                    <a:cubicBezTo>
                      <a:pt x="16786" y="1"/>
                      <a:pt x="16659" y="128"/>
                      <a:pt x="16659" y="286"/>
                    </a:cubicBezTo>
                    <a:cubicBezTo>
                      <a:pt x="16659" y="444"/>
                      <a:pt x="16786" y="603"/>
                      <a:pt x="16976" y="603"/>
                    </a:cubicBezTo>
                    <a:lnTo>
                      <a:pt x="17356" y="603"/>
                    </a:lnTo>
                    <a:cubicBezTo>
                      <a:pt x="17514" y="603"/>
                      <a:pt x="17641" y="444"/>
                      <a:pt x="17641" y="286"/>
                    </a:cubicBezTo>
                    <a:cubicBezTo>
                      <a:pt x="17641" y="128"/>
                      <a:pt x="17514" y="1"/>
                      <a:pt x="17356" y="1"/>
                    </a:cubicBezTo>
                    <a:close/>
                    <a:moveTo>
                      <a:pt x="19731" y="1"/>
                    </a:moveTo>
                    <a:cubicBezTo>
                      <a:pt x="19572" y="1"/>
                      <a:pt x="19446" y="128"/>
                      <a:pt x="19446" y="286"/>
                    </a:cubicBezTo>
                    <a:cubicBezTo>
                      <a:pt x="19446" y="444"/>
                      <a:pt x="19572" y="603"/>
                      <a:pt x="19731" y="603"/>
                    </a:cubicBezTo>
                    <a:lnTo>
                      <a:pt x="20142" y="603"/>
                    </a:lnTo>
                    <a:cubicBezTo>
                      <a:pt x="20301" y="603"/>
                      <a:pt x="20427" y="444"/>
                      <a:pt x="20427" y="286"/>
                    </a:cubicBezTo>
                    <a:cubicBezTo>
                      <a:pt x="20427" y="128"/>
                      <a:pt x="20301" y="1"/>
                      <a:pt x="20142" y="1"/>
                    </a:cubicBezTo>
                    <a:close/>
                    <a:moveTo>
                      <a:pt x="22518" y="1"/>
                    </a:moveTo>
                    <a:cubicBezTo>
                      <a:pt x="22359" y="1"/>
                      <a:pt x="22233" y="128"/>
                      <a:pt x="22233" y="286"/>
                    </a:cubicBezTo>
                    <a:cubicBezTo>
                      <a:pt x="22233" y="444"/>
                      <a:pt x="22359" y="603"/>
                      <a:pt x="22518" y="603"/>
                    </a:cubicBezTo>
                    <a:lnTo>
                      <a:pt x="22898" y="603"/>
                    </a:lnTo>
                    <a:cubicBezTo>
                      <a:pt x="23088" y="603"/>
                      <a:pt x="23214" y="444"/>
                      <a:pt x="23214" y="286"/>
                    </a:cubicBezTo>
                    <a:cubicBezTo>
                      <a:pt x="23214" y="128"/>
                      <a:pt x="23088" y="1"/>
                      <a:pt x="22898" y="1"/>
                    </a:cubicBezTo>
                    <a:close/>
                    <a:moveTo>
                      <a:pt x="25305" y="1"/>
                    </a:moveTo>
                    <a:cubicBezTo>
                      <a:pt x="25146" y="1"/>
                      <a:pt x="24988" y="128"/>
                      <a:pt x="24988" y="286"/>
                    </a:cubicBezTo>
                    <a:cubicBezTo>
                      <a:pt x="24988" y="444"/>
                      <a:pt x="25146" y="603"/>
                      <a:pt x="25305" y="603"/>
                    </a:cubicBezTo>
                    <a:lnTo>
                      <a:pt x="25685" y="603"/>
                    </a:lnTo>
                    <a:cubicBezTo>
                      <a:pt x="25843" y="603"/>
                      <a:pt x="26001" y="444"/>
                      <a:pt x="26001" y="286"/>
                    </a:cubicBezTo>
                    <a:cubicBezTo>
                      <a:pt x="26001" y="128"/>
                      <a:pt x="25843" y="1"/>
                      <a:pt x="25685" y="1"/>
                    </a:cubicBezTo>
                    <a:close/>
                    <a:moveTo>
                      <a:pt x="28060" y="1"/>
                    </a:moveTo>
                    <a:cubicBezTo>
                      <a:pt x="27901" y="1"/>
                      <a:pt x="27775" y="128"/>
                      <a:pt x="27775" y="286"/>
                    </a:cubicBezTo>
                    <a:cubicBezTo>
                      <a:pt x="27775" y="444"/>
                      <a:pt x="27901" y="603"/>
                      <a:pt x="28060" y="603"/>
                    </a:cubicBezTo>
                    <a:lnTo>
                      <a:pt x="28471" y="603"/>
                    </a:lnTo>
                    <a:cubicBezTo>
                      <a:pt x="28630" y="603"/>
                      <a:pt x="28756" y="444"/>
                      <a:pt x="28756" y="286"/>
                    </a:cubicBezTo>
                    <a:cubicBezTo>
                      <a:pt x="28756" y="128"/>
                      <a:pt x="28630" y="1"/>
                      <a:pt x="28471" y="1"/>
                    </a:cubicBezTo>
                    <a:close/>
                    <a:moveTo>
                      <a:pt x="30847" y="1"/>
                    </a:moveTo>
                    <a:cubicBezTo>
                      <a:pt x="30688" y="1"/>
                      <a:pt x="30562" y="128"/>
                      <a:pt x="30562" y="286"/>
                    </a:cubicBezTo>
                    <a:cubicBezTo>
                      <a:pt x="30562" y="444"/>
                      <a:pt x="30688" y="603"/>
                      <a:pt x="30847" y="603"/>
                    </a:cubicBezTo>
                    <a:lnTo>
                      <a:pt x="31227" y="603"/>
                    </a:lnTo>
                    <a:cubicBezTo>
                      <a:pt x="31417" y="603"/>
                      <a:pt x="31543" y="444"/>
                      <a:pt x="31543" y="286"/>
                    </a:cubicBezTo>
                    <a:cubicBezTo>
                      <a:pt x="31543" y="128"/>
                      <a:pt x="31417" y="1"/>
                      <a:pt x="31227" y="1"/>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664" name="Google Shape;1664;p82"/>
              <p:cNvSpPr/>
              <p:nvPr/>
            </p:nvSpPr>
            <p:spPr>
              <a:xfrm>
                <a:off x="3322116" y="1840049"/>
                <a:ext cx="25017" cy="19023"/>
              </a:xfrm>
              <a:custGeom>
                <a:rect b="b" l="l" r="r" t="t"/>
                <a:pathLst>
                  <a:path extrusionOk="0" h="603" w="793">
                    <a:moveTo>
                      <a:pt x="317" y="1"/>
                    </a:moveTo>
                    <a:cubicBezTo>
                      <a:pt x="127" y="1"/>
                      <a:pt x="1" y="128"/>
                      <a:pt x="1" y="286"/>
                    </a:cubicBezTo>
                    <a:cubicBezTo>
                      <a:pt x="1" y="444"/>
                      <a:pt x="127" y="603"/>
                      <a:pt x="317" y="603"/>
                    </a:cubicBezTo>
                    <a:lnTo>
                      <a:pt x="508" y="603"/>
                    </a:lnTo>
                    <a:cubicBezTo>
                      <a:pt x="666" y="603"/>
                      <a:pt x="793" y="444"/>
                      <a:pt x="793" y="286"/>
                    </a:cubicBezTo>
                    <a:cubicBezTo>
                      <a:pt x="793" y="128"/>
                      <a:pt x="666" y="1"/>
                      <a:pt x="508" y="1"/>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grpSp>
        <p:nvGrpSpPr>
          <p:cNvPr id="1665" name="Google Shape;1665;p82"/>
          <p:cNvGrpSpPr/>
          <p:nvPr/>
        </p:nvGrpSpPr>
        <p:grpSpPr>
          <a:xfrm>
            <a:off x="5767100" y="3858463"/>
            <a:ext cx="2987100" cy="1049400"/>
            <a:chOff x="5767100" y="3858463"/>
            <a:chExt cx="2987100" cy="1049400"/>
          </a:xfrm>
        </p:grpSpPr>
        <p:sp>
          <p:nvSpPr>
            <p:cNvPr id="1666" name="Google Shape;1666;p82"/>
            <p:cNvSpPr/>
            <p:nvPr/>
          </p:nvSpPr>
          <p:spPr>
            <a:xfrm>
              <a:off x="5879602" y="3994400"/>
              <a:ext cx="2762106" cy="777536"/>
            </a:xfrm>
            <a:custGeom>
              <a:rect b="b" l="l" r="r" t="t"/>
              <a:pathLst>
                <a:path extrusionOk="0" h="29643" w="72080">
                  <a:moveTo>
                    <a:pt x="1363" y="0"/>
                  </a:moveTo>
                  <a:cubicBezTo>
                    <a:pt x="602" y="0"/>
                    <a:pt x="1" y="602"/>
                    <a:pt x="1" y="1331"/>
                  </a:cubicBezTo>
                  <a:lnTo>
                    <a:pt x="1" y="28281"/>
                  </a:lnTo>
                  <a:cubicBezTo>
                    <a:pt x="1" y="29041"/>
                    <a:pt x="602" y="29643"/>
                    <a:pt x="1363" y="29643"/>
                  </a:cubicBezTo>
                  <a:lnTo>
                    <a:pt x="70718" y="29643"/>
                  </a:lnTo>
                  <a:cubicBezTo>
                    <a:pt x="71478" y="29643"/>
                    <a:pt x="72080" y="29041"/>
                    <a:pt x="72080" y="28281"/>
                  </a:cubicBezTo>
                  <a:lnTo>
                    <a:pt x="72080" y="1331"/>
                  </a:lnTo>
                  <a:cubicBezTo>
                    <a:pt x="72080" y="602"/>
                    <a:pt x="71478" y="0"/>
                    <a:pt x="70718" y="0"/>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82"/>
            <p:cNvSpPr txBox="1"/>
            <p:nvPr/>
          </p:nvSpPr>
          <p:spPr>
            <a:xfrm>
              <a:off x="5767100" y="3858463"/>
              <a:ext cx="2987100" cy="104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*Dataset includes </a:t>
              </a:r>
              <a:r>
                <a:rPr b="1" i="1" lang="en" sz="1000">
                  <a:solidFill>
                    <a:srgbClr val="FFFFFF"/>
                  </a:solidFill>
                  <a:latin typeface="Roboto"/>
                  <a:ea typeface="Roboto"/>
                  <a:cs typeface="Roboto"/>
                  <a:sym typeface="Roboto"/>
                </a:rPr>
                <a:t>Type 1 &amp; Type 2</a:t>
              </a:r>
              <a:r>
                <a:rPr b="1" lang="en" sz="1000">
                  <a:solidFill>
                    <a:srgbClr val="FFFFFF"/>
                  </a:solidFill>
                  <a:latin typeface="Roboto"/>
                  <a:ea typeface="Roboto"/>
                  <a:cs typeface="Roboto"/>
                  <a:sym typeface="Roboto"/>
                </a:rPr>
                <a:t> diabetes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b="1" i="1" lang="en" sz="1000">
                  <a:solidFill>
                    <a:srgbClr val="FFFFFF"/>
                  </a:solidFill>
                  <a:latin typeface="Roboto"/>
                  <a:ea typeface="Roboto"/>
                  <a:cs typeface="Roboto"/>
                  <a:sym typeface="Roboto"/>
                </a:rPr>
                <a:t>Type 1 </a:t>
              </a:r>
              <a:r>
                <a:rPr b="1" lang="en" sz="1000">
                  <a:solidFill>
                    <a:srgbClr val="FFFFFF"/>
                  </a:solidFill>
                  <a:latin typeface="Roboto"/>
                  <a:ea typeface="Roboto"/>
                  <a:cs typeface="Roboto"/>
                  <a:sym typeface="Roboto"/>
                </a:rPr>
                <a:t>- Genetic Condition</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b="1" i="1" lang="en" sz="1000">
                  <a:solidFill>
                    <a:srgbClr val="FFFFFF"/>
                  </a:solidFill>
                  <a:latin typeface="Roboto"/>
                  <a:ea typeface="Roboto"/>
                  <a:cs typeface="Roboto"/>
                  <a:sym typeface="Roboto"/>
                </a:rPr>
                <a:t>Type 2 </a:t>
              </a:r>
              <a:r>
                <a:rPr b="1" lang="en" sz="1000">
                  <a:solidFill>
                    <a:srgbClr val="FFFFFF"/>
                  </a:solidFill>
                  <a:latin typeface="Roboto"/>
                  <a:ea typeface="Roboto"/>
                  <a:cs typeface="Roboto"/>
                  <a:sym typeface="Roboto"/>
                </a:rPr>
                <a:t>- Mainly Lifestyle-related </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b="1" lang="en" sz="1000">
                  <a:solidFill>
                    <a:srgbClr val="FFFFFF"/>
                  </a:solidFill>
                  <a:latin typeface="Roboto"/>
                  <a:ea typeface="Roboto"/>
                  <a:cs typeface="Roboto"/>
                  <a:sym typeface="Roboto"/>
                </a:rPr>
                <a:t>&amp;</a:t>
              </a:r>
              <a:r>
                <a:rPr b="1" lang="en" sz="1000">
                  <a:solidFill>
                    <a:srgbClr val="FFFFFF"/>
                  </a:solidFill>
                  <a:latin typeface="Roboto"/>
                  <a:ea typeface="Roboto"/>
                  <a:cs typeface="Roboto"/>
                  <a:sym typeface="Roboto"/>
                </a:rPr>
                <a:t> </a:t>
              </a:r>
              <a:r>
                <a:rPr b="1" lang="en" sz="1000">
                  <a:solidFill>
                    <a:srgbClr val="FFFFFF"/>
                  </a:solidFill>
                  <a:latin typeface="Roboto"/>
                  <a:ea typeface="Roboto"/>
                  <a:cs typeface="Roboto"/>
                  <a:sym typeface="Roboto"/>
                </a:rPr>
                <a:t>d</a:t>
              </a:r>
              <a:r>
                <a:rPr b="1" lang="en" sz="1000">
                  <a:solidFill>
                    <a:srgbClr val="FFFFFF"/>
                  </a:solidFill>
                  <a:latin typeface="Roboto"/>
                  <a:ea typeface="Roboto"/>
                  <a:cs typeface="Roboto"/>
                  <a:sym typeface="Roboto"/>
                </a:rPr>
                <a:t>evelops </a:t>
              </a:r>
              <a:r>
                <a:rPr b="1" lang="en" sz="1000">
                  <a:solidFill>
                    <a:srgbClr val="FFFFFF"/>
                  </a:solidFill>
                  <a:latin typeface="Roboto"/>
                  <a:ea typeface="Roboto"/>
                  <a:cs typeface="Roboto"/>
                  <a:sym typeface="Roboto"/>
                </a:rPr>
                <a:t>o</a:t>
              </a:r>
              <a:r>
                <a:rPr b="1" lang="en" sz="1000">
                  <a:solidFill>
                    <a:srgbClr val="FFFFFF"/>
                  </a:solidFill>
                  <a:latin typeface="Roboto"/>
                  <a:ea typeface="Roboto"/>
                  <a:cs typeface="Roboto"/>
                  <a:sym typeface="Roboto"/>
                </a:rPr>
                <a:t>ver</a:t>
              </a:r>
              <a:r>
                <a:rPr b="1" lang="en" sz="1000">
                  <a:solidFill>
                    <a:srgbClr val="FFFFFF"/>
                  </a:solidFill>
                  <a:latin typeface="Roboto"/>
                  <a:ea typeface="Roboto"/>
                  <a:cs typeface="Roboto"/>
                  <a:sym typeface="Roboto"/>
                </a:rPr>
                <a:t> t</a:t>
              </a:r>
              <a:r>
                <a:rPr b="1" lang="en" sz="1000">
                  <a:solidFill>
                    <a:srgbClr val="FFFFFF"/>
                  </a:solidFill>
                  <a:latin typeface="Roboto"/>
                  <a:ea typeface="Roboto"/>
                  <a:cs typeface="Roboto"/>
                  <a:sym typeface="Roboto"/>
                </a:rPr>
                <a:t>ime </a:t>
              </a:r>
              <a:endParaRPr b="1" sz="1000">
                <a:solidFill>
                  <a:srgbClr val="FFFFFF"/>
                </a:solidFill>
                <a:latin typeface="Roboto"/>
                <a:ea typeface="Roboto"/>
                <a:cs typeface="Roboto"/>
                <a:sym typeface="Roboto"/>
              </a:endParaRPr>
            </a:p>
          </p:txBody>
        </p:sp>
      </p:grpSp>
      <p:grpSp>
        <p:nvGrpSpPr>
          <p:cNvPr id="1668" name="Google Shape;1668;p82"/>
          <p:cNvGrpSpPr/>
          <p:nvPr/>
        </p:nvGrpSpPr>
        <p:grpSpPr>
          <a:xfrm>
            <a:off x="389800" y="2817100"/>
            <a:ext cx="2700855" cy="1954834"/>
            <a:chOff x="389800" y="2817100"/>
            <a:chExt cx="2700855" cy="1954834"/>
          </a:xfrm>
        </p:grpSpPr>
        <p:grpSp>
          <p:nvGrpSpPr>
            <p:cNvPr id="1669" name="Google Shape;1669;p82"/>
            <p:cNvGrpSpPr/>
            <p:nvPr/>
          </p:nvGrpSpPr>
          <p:grpSpPr>
            <a:xfrm>
              <a:off x="389800" y="2817100"/>
              <a:ext cx="2700855" cy="1954834"/>
              <a:chOff x="389800" y="2817100"/>
              <a:chExt cx="2700855" cy="1954834"/>
            </a:xfrm>
          </p:grpSpPr>
          <p:grpSp>
            <p:nvGrpSpPr>
              <p:cNvPr id="1670" name="Google Shape;1670;p82"/>
              <p:cNvGrpSpPr/>
              <p:nvPr/>
            </p:nvGrpSpPr>
            <p:grpSpPr>
              <a:xfrm>
                <a:off x="389800" y="2817100"/>
                <a:ext cx="2700855" cy="1954834"/>
                <a:chOff x="433376" y="3398606"/>
                <a:chExt cx="2700855" cy="1292879"/>
              </a:xfrm>
            </p:grpSpPr>
            <p:sp>
              <p:nvSpPr>
                <p:cNvPr id="1671" name="Google Shape;1671;p82"/>
                <p:cNvSpPr/>
                <p:nvPr/>
              </p:nvSpPr>
              <p:spPr>
                <a:xfrm>
                  <a:off x="433376" y="3398606"/>
                  <a:ext cx="2325809" cy="1292879"/>
                </a:xfrm>
                <a:custGeom>
                  <a:rect b="b" l="l" r="r" t="t"/>
                  <a:pathLst>
                    <a:path extrusionOk="0" h="29643" w="72079">
                      <a:moveTo>
                        <a:pt x="1362" y="0"/>
                      </a:moveTo>
                      <a:cubicBezTo>
                        <a:pt x="602" y="0"/>
                        <a:pt x="0" y="602"/>
                        <a:pt x="0" y="1331"/>
                      </a:cubicBezTo>
                      <a:lnTo>
                        <a:pt x="0" y="28281"/>
                      </a:lnTo>
                      <a:cubicBezTo>
                        <a:pt x="0" y="29041"/>
                        <a:pt x="602" y="29643"/>
                        <a:pt x="1362" y="29643"/>
                      </a:cubicBezTo>
                      <a:lnTo>
                        <a:pt x="70717" y="29643"/>
                      </a:lnTo>
                      <a:cubicBezTo>
                        <a:pt x="71477" y="29643"/>
                        <a:pt x="72079" y="29041"/>
                        <a:pt x="72079" y="28281"/>
                      </a:cubicBezTo>
                      <a:lnTo>
                        <a:pt x="72079" y="1331"/>
                      </a:lnTo>
                      <a:cubicBezTo>
                        <a:pt x="72079" y="602"/>
                        <a:pt x="71477" y="0"/>
                        <a:pt x="70717" y="0"/>
                      </a:cubicBezTo>
                      <a:close/>
                    </a:path>
                  </a:pathLst>
                </a:custGeom>
                <a:solidFill>
                  <a:srgbClr val="43AE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82"/>
                <p:cNvSpPr/>
                <p:nvPr/>
              </p:nvSpPr>
              <p:spPr>
                <a:xfrm>
                  <a:off x="2697845" y="3643831"/>
                  <a:ext cx="436386" cy="466007"/>
                </a:xfrm>
                <a:custGeom>
                  <a:rect b="b" l="l" r="r" t="t"/>
                  <a:pathLst>
                    <a:path extrusionOk="0" h="14442" w="13524">
                      <a:moveTo>
                        <a:pt x="1" y="1"/>
                      </a:moveTo>
                      <a:lnTo>
                        <a:pt x="1" y="14442"/>
                      </a:lnTo>
                      <a:lnTo>
                        <a:pt x="12858" y="8077"/>
                      </a:lnTo>
                      <a:cubicBezTo>
                        <a:pt x="13492" y="7760"/>
                        <a:pt x="13523" y="6841"/>
                        <a:pt x="12858" y="6525"/>
                      </a:cubicBezTo>
                      <a:lnTo>
                        <a:pt x="1" y="1"/>
                      </a:lnTo>
                      <a:close/>
                    </a:path>
                  </a:pathLst>
                </a:custGeom>
                <a:solidFill>
                  <a:srgbClr val="43AE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3" name="Google Shape;1673;p82"/>
              <p:cNvSpPr txBox="1"/>
              <p:nvPr/>
            </p:nvSpPr>
            <p:spPr>
              <a:xfrm>
                <a:off x="458487" y="3984425"/>
                <a:ext cx="2241300" cy="355200"/>
              </a:xfrm>
              <a:prstGeom prst="rect">
                <a:avLst/>
              </a:prstGeom>
              <a:noFill/>
              <a:ln>
                <a:noFill/>
              </a:ln>
            </p:spPr>
            <p:txBody>
              <a:bodyPr anchorCtr="0" anchor="ctr" bIns="91425" lIns="91425" spcFirstLastPara="1" rIns="91425" wrap="square" tIns="91425">
                <a:noAutofit/>
              </a:bodyPr>
              <a:lstStyle/>
              <a:p>
                <a:pPr indent="-304800" lvl="0" marL="457200" rtl="0" algn="l">
                  <a:spcBef>
                    <a:spcPts val="0"/>
                  </a:spcBef>
                  <a:spcAft>
                    <a:spcPts val="0"/>
                  </a:spcAft>
                  <a:buClr>
                    <a:schemeClr val="lt1"/>
                  </a:buClr>
                  <a:buSzPts val="1200"/>
                  <a:buFont typeface="Roboto"/>
                  <a:buChar char="●"/>
                </a:pPr>
                <a:r>
                  <a:rPr b="1" i="1" lang="en" sz="1200">
                    <a:solidFill>
                      <a:schemeClr val="lt1"/>
                    </a:solidFill>
                    <a:latin typeface="Roboto"/>
                    <a:ea typeface="Roboto"/>
                    <a:cs typeface="Roboto"/>
                    <a:sym typeface="Roboto"/>
                  </a:rPr>
                  <a:t>Through Feature Importance</a:t>
                </a:r>
                <a:endParaRPr b="1" i="1" sz="1200">
                  <a:solidFill>
                    <a:schemeClr val="lt1"/>
                  </a:solidFill>
                  <a:latin typeface="Roboto"/>
                  <a:ea typeface="Roboto"/>
                  <a:cs typeface="Roboto"/>
                  <a:sym typeface="Roboto"/>
                </a:endParaRPr>
              </a:p>
              <a:p>
                <a:pPr indent="-304800" lvl="0" marL="457200" rtl="0" algn="l">
                  <a:spcBef>
                    <a:spcPts val="0"/>
                  </a:spcBef>
                  <a:spcAft>
                    <a:spcPts val="0"/>
                  </a:spcAft>
                  <a:buClr>
                    <a:schemeClr val="lt1"/>
                  </a:buClr>
                  <a:buSzPts val="1200"/>
                  <a:buFont typeface="Roboto"/>
                  <a:buChar char="●"/>
                </a:pPr>
                <a:r>
                  <a:rPr b="1" i="1" lang="en" sz="1200">
                    <a:solidFill>
                      <a:schemeClr val="lt1"/>
                    </a:solidFill>
                    <a:latin typeface="Roboto"/>
                    <a:ea typeface="Roboto"/>
                    <a:cs typeface="Roboto"/>
                    <a:sym typeface="Roboto"/>
                  </a:rPr>
                  <a:t>Determine and Extract Crucial Factors</a:t>
                </a:r>
                <a:endParaRPr b="1" i="1" sz="1200">
                  <a:solidFill>
                    <a:schemeClr val="lt1"/>
                  </a:solidFill>
                  <a:latin typeface="Roboto"/>
                  <a:ea typeface="Roboto"/>
                  <a:cs typeface="Roboto"/>
                  <a:sym typeface="Roboto"/>
                </a:endParaRPr>
              </a:p>
              <a:p>
                <a:pPr indent="-304800" lvl="0" marL="457200" rtl="0" algn="l">
                  <a:spcBef>
                    <a:spcPts val="0"/>
                  </a:spcBef>
                  <a:spcAft>
                    <a:spcPts val="0"/>
                  </a:spcAft>
                  <a:buClr>
                    <a:schemeClr val="lt1"/>
                  </a:buClr>
                  <a:buSzPts val="1200"/>
                  <a:buFont typeface="Roboto"/>
                  <a:buChar char="●"/>
                </a:pPr>
                <a:r>
                  <a:rPr b="1" i="1" lang="en" sz="1200">
                    <a:solidFill>
                      <a:schemeClr val="lt1"/>
                    </a:solidFill>
                    <a:latin typeface="Roboto"/>
                    <a:ea typeface="Roboto"/>
                    <a:cs typeface="Roboto"/>
                    <a:sym typeface="Roboto"/>
                  </a:rPr>
                  <a:t>Reduce Overfitting Issues In Models</a:t>
                </a:r>
                <a:endParaRPr b="1" i="1" sz="1200">
                  <a:solidFill>
                    <a:schemeClr val="lt1"/>
                  </a:solidFill>
                  <a:latin typeface="Roboto"/>
                  <a:ea typeface="Roboto"/>
                  <a:cs typeface="Roboto"/>
                  <a:sym typeface="Roboto"/>
                </a:endParaRPr>
              </a:p>
              <a:p>
                <a:pPr indent="0" lvl="0" marL="0" rtl="0" algn="l">
                  <a:spcBef>
                    <a:spcPts val="0"/>
                  </a:spcBef>
                  <a:spcAft>
                    <a:spcPts val="0"/>
                  </a:spcAft>
                  <a:buNone/>
                </a:pPr>
                <a:r>
                  <a:t/>
                </a:r>
                <a:endParaRPr i="1" sz="1500">
                  <a:solidFill>
                    <a:schemeClr val="dk1"/>
                  </a:solidFill>
                  <a:latin typeface="Fira Sans Medium"/>
                  <a:ea typeface="Fira Sans Medium"/>
                  <a:cs typeface="Fira Sans Medium"/>
                  <a:sym typeface="Fira Sans Medium"/>
                </a:endParaRPr>
              </a:p>
              <a:p>
                <a:pPr indent="0" lvl="0" marL="0" rtl="0" algn="l">
                  <a:spcBef>
                    <a:spcPts val="0"/>
                  </a:spcBef>
                  <a:spcAft>
                    <a:spcPts val="0"/>
                  </a:spcAft>
                  <a:buNone/>
                </a:pPr>
                <a:r>
                  <a:t/>
                </a:r>
                <a:endParaRPr sz="1200">
                  <a:solidFill>
                    <a:srgbClr val="FFFFFF"/>
                  </a:solidFill>
                  <a:latin typeface="Roboto"/>
                  <a:ea typeface="Roboto"/>
                  <a:cs typeface="Roboto"/>
                  <a:sym typeface="Roboto"/>
                </a:endParaRPr>
              </a:p>
            </p:txBody>
          </p:sp>
          <p:sp>
            <p:nvSpPr>
              <p:cNvPr id="1674" name="Google Shape;1674;p82"/>
              <p:cNvSpPr txBox="1"/>
              <p:nvPr/>
            </p:nvSpPr>
            <p:spPr>
              <a:xfrm>
                <a:off x="610875" y="2941050"/>
                <a:ext cx="2241300" cy="26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Fira Sans Medium"/>
                    <a:ea typeface="Fira Sans Medium"/>
                    <a:cs typeface="Fira Sans Medium"/>
                    <a:sym typeface="Fira Sans Medium"/>
                  </a:rPr>
                  <a:t>Problem Solving </a:t>
                </a:r>
                <a:endParaRPr sz="1500">
                  <a:solidFill>
                    <a:schemeClr val="dk1"/>
                  </a:solidFill>
                  <a:latin typeface="Fira Sans Medium"/>
                  <a:ea typeface="Fira Sans Medium"/>
                  <a:cs typeface="Fira Sans Medium"/>
                  <a:sym typeface="Fira Sans Medium"/>
                </a:endParaRPr>
              </a:p>
            </p:txBody>
          </p:sp>
        </p:grpSp>
        <p:grpSp>
          <p:nvGrpSpPr>
            <p:cNvPr id="1675" name="Google Shape;1675;p82"/>
            <p:cNvGrpSpPr/>
            <p:nvPr/>
          </p:nvGrpSpPr>
          <p:grpSpPr>
            <a:xfrm>
              <a:off x="738327" y="3242404"/>
              <a:ext cx="1422151" cy="19025"/>
              <a:chOff x="2190160" y="1840049"/>
              <a:chExt cx="1156973" cy="19023"/>
            </a:xfrm>
          </p:grpSpPr>
          <p:sp>
            <p:nvSpPr>
              <p:cNvPr id="1676" name="Google Shape;1676;p82"/>
              <p:cNvSpPr/>
              <p:nvPr/>
            </p:nvSpPr>
            <p:spPr>
              <a:xfrm>
                <a:off x="2190160" y="1840049"/>
                <a:ext cx="25017" cy="19023"/>
              </a:xfrm>
              <a:custGeom>
                <a:rect b="b" l="l" r="r" t="t"/>
                <a:pathLst>
                  <a:path extrusionOk="0" h="603" w="793">
                    <a:moveTo>
                      <a:pt x="286" y="1"/>
                    </a:moveTo>
                    <a:cubicBezTo>
                      <a:pt x="127" y="1"/>
                      <a:pt x="1" y="128"/>
                      <a:pt x="1" y="286"/>
                    </a:cubicBezTo>
                    <a:cubicBezTo>
                      <a:pt x="1" y="444"/>
                      <a:pt x="127" y="603"/>
                      <a:pt x="286" y="603"/>
                    </a:cubicBezTo>
                    <a:lnTo>
                      <a:pt x="476" y="603"/>
                    </a:lnTo>
                    <a:cubicBezTo>
                      <a:pt x="634" y="603"/>
                      <a:pt x="792" y="444"/>
                      <a:pt x="792" y="286"/>
                    </a:cubicBezTo>
                    <a:cubicBezTo>
                      <a:pt x="792" y="128"/>
                      <a:pt x="634" y="1"/>
                      <a:pt x="476" y="1"/>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677" name="Google Shape;1677;p82"/>
              <p:cNvSpPr/>
              <p:nvPr/>
            </p:nvSpPr>
            <p:spPr>
              <a:xfrm>
                <a:off x="2271079" y="1840049"/>
                <a:ext cx="995134" cy="19023"/>
              </a:xfrm>
              <a:custGeom>
                <a:rect b="b" l="l" r="r" t="t"/>
                <a:pathLst>
                  <a:path extrusionOk="0" h="603" w="31544">
                    <a:moveTo>
                      <a:pt x="286" y="1"/>
                    </a:moveTo>
                    <a:cubicBezTo>
                      <a:pt x="128" y="1"/>
                      <a:pt x="1" y="128"/>
                      <a:pt x="1" y="286"/>
                    </a:cubicBezTo>
                    <a:cubicBezTo>
                      <a:pt x="1" y="444"/>
                      <a:pt x="128" y="603"/>
                      <a:pt x="286" y="603"/>
                    </a:cubicBezTo>
                    <a:lnTo>
                      <a:pt x="698" y="603"/>
                    </a:lnTo>
                    <a:cubicBezTo>
                      <a:pt x="856" y="603"/>
                      <a:pt x="983" y="444"/>
                      <a:pt x="983" y="286"/>
                    </a:cubicBezTo>
                    <a:cubicBezTo>
                      <a:pt x="983" y="128"/>
                      <a:pt x="856" y="1"/>
                      <a:pt x="698" y="1"/>
                    </a:cubicBezTo>
                    <a:close/>
                    <a:moveTo>
                      <a:pt x="3073" y="1"/>
                    </a:moveTo>
                    <a:cubicBezTo>
                      <a:pt x="2915" y="1"/>
                      <a:pt x="2788" y="128"/>
                      <a:pt x="2788" y="286"/>
                    </a:cubicBezTo>
                    <a:cubicBezTo>
                      <a:pt x="2788" y="444"/>
                      <a:pt x="2915" y="603"/>
                      <a:pt x="3073" y="603"/>
                    </a:cubicBezTo>
                    <a:lnTo>
                      <a:pt x="3485" y="603"/>
                    </a:lnTo>
                    <a:cubicBezTo>
                      <a:pt x="3643" y="603"/>
                      <a:pt x="3770" y="444"/>
                      <a:pt x="3770" y="286"/>
                    </a:cubicBezTo>
                    <a:cubicBezTo>
                      <a:pt x="3770" y="128"/>
                      <a:pt x="3643" y="1"/>
                      <a:pt x="3485" y="1"/>
                    </a:cubicBezTo>
                    <a:close/>
                    <a:moveTo>
                      <a:pt x="5860" y="1"/>
                    </a:moveTo>
                    <a:cubicBezTo>
                      <a:pt x="5701" y="1"/>
                      <a:pt x="5543" y="128"/>
                      <a:pt x="5543" y="286"/>
                    </a:cubicBezTo>
                    <a:cubicBezTo>
                      <a:pt x="5543" y="444"/>
                      <a:pt x="5701" y="603"/>
                      <a:pt x="5860" y="603"/>
                    </a:cubicBezTo>
                    <a:lnTo>
                      <a:pt x="6240" y="603"/>
                    </a:lnTo>
                    <a:cubicBezTo>
                      <a:pt x="6430" y="603"/>
                      <a:pt x="6556" y="444"/>
                      <a:pt x="6556" y="286"/>
                    </a:cubicBezTo>
                    <a:cubicBezTo>
                      <a:pt x="6556" y="128"/>
                      <a:pt x="6398" y="1"/>
                      <a:pt x="6240" y="1"/>
                    </a:cubicBezTo>
                    <a:close/>
                    <a:moveTo>
                      <a:pt x="8647" y="1"/>
                    </a:moveTo>
                    <a:cubicBezTo>
                      <a:pt x="8457" y="1"/>
                      <a:pt x="8330" y="128"/>
                      <a:pt x="8330" y="286"/>
                    </a:cubicBezTo>
                    <a:cubicBezTo>
                      <a:pt x="8330" y="444"/>
                      <a:pt x="8457" y="603"/>
                      <a:pt x="8647" y="603"/>
                    </a:cubicBezTo>
                    <a:lnTo>
                      <a:pt x="9027" y="603"/>
                    </a:lnTo>
                    <a:cubicBezTo>
                      <a:pt x="9185" y="603"/>
                      <a:pt x="9312" y="444"/>
                      <a:pt x="9312" y="286"/>
                    </a:cubicBezTo>
                    <a:cubicBezTo>
                      <a:pt x="9312" y="128"/>
                      <a:pt x="9185" y="1"/>
                      <a:pt x="9027" y="1"/>
                    </a:cubicBezTo>
                    <a:close/>
                    <a:moveTo>
                      <a:pt x="11402" y="1"/>
                    </a:moveTo>
                    <a:cubicBezTo>
                      <a:pt x="11243" y="1"/>
                      <a:pt x="11117" y="128"/>
                      <a:pt x="11117" y="286"/>
                    </a:cubicBezTo>
                    <a:cubicBezTo>
                      <a:pt x="11117" y="444"/>
                      <a:pt x="11243" y="603"/>
                      <a:pt x="11402" y="603"/>
                    </a:cubicBezTo>
                    <a:lnTo>
                      <a:pt x="11814" y="603"/>
                    </a:lnTo>
                    <a:cubicBezTo>
                      <a:pt x="11972" y="603"/>
                      <a:pt x="12099" y="444"/>
                      <a:pt x="12099" y="286"/>
                    </a:cubicBezTo>
                    <a:cubicBezTo>
                      <a:pt x="12099" y="128"/>
                      <a:pt x="11972" y="1"/>
                      <a:pt x="11814" y="1"/>
                    </a:cubicBezTo>
                    <a:close/>
                    <a:moveTo>
                      <a:pt x="14189" y="1"/>
                    </a:moveTo>
                    <a:cubicBezTo>
                      <a:pt x="14030" y="1"/>
                      <a:pt x="13904" y="128"/>
                      <a:pt x="13904" y="286"/>
                    </a:cubicBezTo>
                    <a:cubicBezTo>
                      <a:pt x="13904" y="444"/>
                      <a:pt x="14030" y="603"/>
                      <a:pt x="14189" y="603"/>
                    </a:cubicBezTo>
                    <a:lnTo>
                      <a:pt x="14569" y="603"/>
                    </a:lnTo>
                    <a:cubicBezTo>
                      <a:pt x="14759" y="603"/>
                      <a:pt x="14885" y="444"/>
                      <a:pt x="14885" y="286"/>
                    </a:cubicBezTo>
                    <a:cubicBezTo>
                      <a:pt x="14885" y="128"/>
                      <a:pt x="14759" y="1"/>
                      <a:pt x="14569" y="1"/>
                    </a:cubicBezTo>
                    <a:close/>
                    <a:moveTo>
                      <a:pt x="16976" y="1"/>
                    </a:moveTo>
                    <a:cubicBezTo>
                      <a:pt x="16786" y="1"/>
                      <a:pt x="16659" y="128"/>
                      <a:pt x="16659" y="286"/>
                    </a:cubicBezTo>
                    <a:cubicBezTo>
                      <a:pt x="16659" y="444"/>
                      <a:pt x="16786" y="603"/>
                      <a:pt x="16976" y="603"/>
                    </a:cubicBezTo>
                    <a:lnTo>
                      <a:pt x="17356" y="603"/>
                    </a:lnTo>
                    <a:cubicBezTo>
                      <a:pt x="17514" y="603"/>
                      <a:pt x="17641" y="444"/>
                      <a:pt x="17641" y="286"/>
                    </a:cubicBezTo>
                    <a:cubicBezTo>
                      <a:pt x="17641" y="128"/>
                      <a:pt x="17514" y="1"/>
                      <a:pt x="17356" y="1"/>
                    </a:cubicBezTo>
                    <a:close/>
                    <a:moveTo>
                      <a:pt x="19731" y="1"/>
                    </a:moveTo>
                    <a:cubicBezTo>
                      <a:pt x="19572" y="1"/>
                      <a:pt x="19446" y="128"/>
                      <a:pt x="19446" y="286"/>
                    </a:cubicBezTo>
                    <a:cubicBezTo>
                      <a:pt x="19446" y="444"/>
                      <a:pt x="19572" y="603"/>
                      <a:pt x="19731" y="603"/>
                    </a:cubicBezTo>
                    <a:lnTo>
                      <a:pt x="20142" y="603"/>
                    </a:lnTo>
                    <a:cubicBezTo>
                      <a:pt x="20301" y="603"/>
                      <a:pt x="20427" y="444"/>
                      <a:pt x="20427" y="286"/>
                    </a:cubicBezTo>
                    <a:cubicBezTo>
                      <a:pt x="20427" y="128"/>
                      <a:pt x="20301" y="1"/>
                      <a:pt x="20142" y="1"/>
                    </a:cubicBezTo>
                    <a:close/>
                    <a:moveTo>
                      <a:pt x="22518" y="1"/>
                    </a:moveTo>
                    <a:cubicBezTo>
                      <a:pt x="22359" y="1"/>
                      <a:pt x="22233" y="128"/>
                      <a:pt x="22233" y="286"/>
                    </a:cubicBezTo>
                    <a:cubicBezTo>
                      <a:pt x="22233" y="444"/>
                      <a:pt x="22359" y="603"/>
                      <a:pt x="22518" y="603"/>
                    </a:cubicBezTo>
                    <a:lnTo>
                      <a:pt x="22898" y="603"/>
                    </a:lnTo>
                    <a:cubicBezTo>
                      <a:pt x="23088" y="603"/>
                      <a:pt x="23214" y="444"/>
                      <a:pt x="23214" y="286"/>
                    </a:cubicBezTo>
                    <a:cubicBezTo>
                      <a:pt x="23214" y="128"/>
                      <a:pt x="23088" y="1"/>
                      <a:pt x="22898" y="1"/>
                    </a:cubicBezTo>
                    <a:close/>
                    <a:moveTo>
                      <a:pt x="25305" y="1"/>
                    </a:moveTo>
                    <a:cubicBezTo>
                      <a:pt x="25146" y="1"/>
                      <a:pt x="24988" y="128"/>
                      <a:pt x="24988" y="286"/>
                    </a:cubicBezTo>
                    <a:cubicBezTo>
                      <a:pt x="24988" y="444"/>
                      <a:pt x="25146" y="603"/>
                      <a:pt x="25305" y="603"/>
                    </a:cubicBezTo>
                    <a:lnTo>
                      <a:pt x="25685" y="603"/>
                    </a:lnTo>
                    <a:cubicBezTo>
                      <a:pt x="25843" y="603"/>
                      <a:pt x="26001" y="444"/>
                      <a:pt x="26001" y="286"/>
                    </a:cubicBezTo>
                    <a:cubicBezTo>
                      <a:pt x="26001" y="128"/>
                      <a:pt x="25843" y="1"/>
                      <a:pt x="25685" y="1"/>
                    </a:cubicBezTo>
                    <a:close/>
                    <a:moveTo>
                      <a:pt x="28060" y="1"/>
                    </a:moveTo>
                    <a:cubicBezTo>
                      <a:pt x="27901" y="1"/>
                      <a:pt x="27775" y="128"/>
                      <a:pt x="27775" y="286"/>
                    </a:cubicBezTo>
                    <a:cubicBezTo>
                      <a:pt x="27775" y="444"/>
                      <a:pt x="27901" y="603"/>
                      <a:pt x="28060" y="603"/>
                    </a:cubicBezTo>
                    <a:lnTo>
                      <a:pt x="28471" y="603"/>
                    </a:lnTo>
                    <a:cubicBezTo>
                      <a:pt x="28630" y="603"/>
                      <a:pt x="28756" y="444"/>
                      <a:pt x="28756" y="286"/>
                    </a:cubicBezTo>
                    <a:cubicBezTo>
                      <a:pt x="28756" y="128"/>
                      <a:pt x="28630" y="1"/>
                      <a:pt x="28471" y="1"/>
                    </a:cubicBezTo>
                    <a:close/>
                    <a:moveTo>
                      <a:pt x="30847" y="1"/>
                    </a:moveTo>
                    <a:cubicBezTo>
                      <a:pt x="30688" y="1"/>
                      <a:pt x="30562" y="128"/>
                      <a:pt x="30562" y="286"/>
                    </a:cubicBezTo>
                    <a:cubicBezTo>
                      <a:pt x="30562" y="444"/>
                      <a:pt x="30688" y="603"/>
                      <a:pt x="30847" y="603"/>
                    </a:cubicBezTo>
                    <a:lnTo>
                      <a:pt x="31227" y="603"/>
                    </a:lnTo>
                    <a:cubicBezTo>
                      <a:pt x="31417" y="603"/>
                      <a:pt x="31543" y="444"/>
                      <a:pt x="31543" y="286"/>
                    </a:cubicBezTo>
                    <a:cubicBezTo>
                      <a:pt x="31543" y="128"/>
                      <a:pt x="31417" y="1"/>
                      <a:pt x="31227" y="1"/>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678" name="Google Shape;1678;p82"/>
              <p:cNvSpPr/>
              <p:nvPr/>
            </p:nvSpPr>
            <p:spPr>
              <a:xfrm>
                <a:off x="3322116" y="1840049"/>
                <a:ext cx="25017" cy="19023"/>
              </a:xfrm>
              <a:custGeom>
                <a:rect b="b" l="l" r="r" t="t"/>
                <a:pathLst>
                  <a:path extrusionOk="0" h="603" w="793">
                    <a:moveTo>
                      <a:pt x="317" y="1"/>
                    </a:moveTo>
                    <a:cubicBezTo>
                      <a:pt x="127" y="1"/>
                      <a:pt x="1" y="128"/>
                      <a:pt x="1" y="286"/>
                    </a:cubicBezTo>
                    <a:cubicBezTo>
                      <a:pt x="1" y="444"/>
                      <a:pt x="127" y="603"/>
                      <a:pt x="317" y="603"/>
                    </a:cubicBezTo>
                    <a:lnTo>
                      <a:pt x="508" y="603"/>
                    </a:lnTo>
                    <a:cubicBezTo>
                      <a:pt x="666" y="603"/>
                      <a:pt x="793" y="444"/>
                      <a:pt x="793" y="286"/>
                    </a:cubicBezTo>
                    <a:cubicBezTo>
                      <a:pt x="793" y="128"/>
                      <a:pt x="666" y="1"/>
                      <a:pt x="508" y="1"/>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9"/>
                                        </p:tgtEl>
                                        <p:attrNameLst>
                                          <p:attrName>style.visibility</p:attrName>
                                        </p:attrNameLst>
                                      </p:cBhvr>
                                      <p:to>
                                        <p:strVal val="visible"/>
                                      </p:to>
                                    </p:set>
                                    <p:animEffect filter="fade" transition="in">
                                      <p:cBhvr>
                                        <p:cTn dur="1000"/>
                                        <p:tgtEl>
                                          <p:spTgt spid="16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8"/>
                                        </p:tgtEl>
                                        <p:attrNameLst>
                                          <p:attrName>style.visibility</p:attrName>
                                        </p:attrNameLst>
                                      </p:cBhvr>
                                      <p:to>
                                        <p:strVal val="visible"/>
                                      </p:to>
                                    </p:set>
                                    <p:animEffect filter="fade" transition="in">
                                      <p:cBhvr>
                                        <p:cTn dur="1000"/>
                                        <p:tgtEl>
                                          <p:spTgt spid="16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5"/>
                                        </p:tgtEl>
                                        <p:attrNameLst>
                                          <p:attrName>style.visibility</p:attrName>
                                        </p:attrNameLst>
                                      </p:cBhvr>
                                      <p:to>
                                        <p:strVal val="visible"/>
                                      </p:to>
                                    </p:set>
                                    <p:animEffect filter="fade" transition="in">
                                      <p:cBhvr>
                                        <p:cTn dur="1000"/>
                                        <p:tgtEl>
                                          <p:spTgt spid="16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5"/>
                                        </p:tgtEl>
                                        <p:attrNameLst>
                                          <p:attrName>style.visibility</p:attrName>
                                        </p:attrNameLst>
                                      </p:cBhvr>
                                      <p:to>
                                        <p:strVal val="visible"/>
                                      </p:to>
                                    </p:set>
                                    <p:animEffect filter="fade" transition="in">
                                      <p:cBhvr>
                                        <p:cTn dur="1000"/>
                                        <p:tgtEl>
                                          <p:spTgt spid="16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2" name="Shape 1682"/>
        <p:cNvGrpSpPr/>
        <p:nvPr/>
      </p:nvGrpSpPr>
      <p:grpSpPr>
        <a:xfrm>
          <a:off x="0" y="0"/>
          <a:ext cx="0" cy="0"/>
          <a:chOff x="0" y="0"/>
          <a:chExt cx="0" cy="0"/>
        </a:xfrm>
      </p:grpSpPr>
      <p:sp>
        <p:nvSpPr>
          <p:cNvPr id="1683" name="Google Shape;1683;p83"/>
          <p:cNvSpPr txBox="1"/>
          <p:nvPr>
            <p:ph type="ctrTitle"/>
          </p:nvPr>
        </p:nvSpPr>
        <p:spPr>
          <a:xfrm>
            <a:off x="2644650" y="1676350"/>
            <a:ext cx="3854700" cy="99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1684" name="Google Shape;1684;p83"/>
          <p:cNvSpPr txBox="1"/>
          <p:nvPr/>
        </p:nvSpPr>
        <p:spPr>
          <a:xfrm>
            <a:off x="2685600" y="4177200"/>
            <a:ext cx="3772800" cy="4347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600">
                <a:solidFill>
                  <a:schemeClr val="dk1"/>
                </a:solidFill>
                <a:latin typeface="Cairo"/>
                <a:ea typeface="Cairo"/>
                <a:cs typeface="Cairo"/>
                <a:sym typeface="Cairo"/>
              </a:rPr>
              <a:t>Please keep this slide for attribution</a:t>
            </a:r>
            <a:endParaRPr b="1" sz="1600">
              <a:solidFill>
                <a:schemeClr val="dk1"/>
              </a:solidFill>
              <a:latin typeface="Cairo"/>
              <a:ea typeface="Cairo"/>
              <a:cs typeface="Cairo"/>
              <a:sym typeface="Cairo"/>
            </a:endParaRPr>
          </a:p>
        </p:txBody>
      </p:sp>
      <p:grpSp>
        <p:nvGrpSpPr>
          <p:cNvPr id="1685" name="Google Shape;1685;p83"/>
          <p:cNvGrpSpPr/>
          <p:nvPr/>
        </p:nvGrpSpPr>
        <p:grpSpPr>
          <a:xfrm rot="1083497">
            <a:off x="820618" y="1557209"/>
            <a:ext cx="1361691" cy="1675062"/>
            <a:chOff x="-6040512" y="733529"/>
            <a:chExt cx="1401404" cy="1723744"/>
          </a:xfrm>
        </p:grpSpPr>
        <p:sp>
          <p:nvSpPr>
            <p:cNvPr id="1686" name="Google Shape;1686;p83"/>
            <p:cNvSpPr/>
            <p:nvPr/>
          </p:nvSpPr>
          <p:spPr>
            <a:xfrm>
              <a:off x="-5035046" y="1440650"/>
              <a:ext cx="28404" cy="21198"/>
            </a:xfrm>
            <a:custGeom>
              <a:rect b="b" l="l" r="r" t="t"/>
              <a:pathLst>
                <a:path extrusionOk="0" h="606" w="812">
                  <a:moveTo>
                    <a:pt x="444" y="0"/>
                  </a:moveTo>
                  <a:cubicBezTo>
                    <a:pt x="0" y="32"/>
                    <a:pt x="69" y="606"/>
                    <a:pt x="305" y="606"/>
                  </a:cubicBezTo>
                  <a:cubicBezTo>
                    <a:pt x="318" y="606"/>
                    <a:pt x="331" y="604"/>
                    <a:pt x="344" y="601"/>
                  </a:cubicBezTo>
                  <a:cubicBezTo>
                    <a:pt x="511" y="601"/>
                    <a:pt x="811" y="67"/>
                    <a:pt x="511" y="0"/>
                  </a:cubicBezTo>
                  <a:close/>
                </a:path>
              </a:pathLst>
            </a:custGeom>
            <a:solidFill>
              <a:srgbClr val="90B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83"/>
            <p:cNvSpPr/>
            <p:nvPr/>
          </p:nvSpPr>
          <p:spPr>
            <a:xfrm>
              <a:off x="-4985690" y="1246966"/>
              <a:ext cx="59536" cy="38513"/>
            </a:xfrm>
            <a:custGeom>
              <a:rect b="b" l="l" r="r" t="t"/>
              <a:pathLst>
                <a:path extrusionOk="0" h="1101" w="1702">
                  <a:moveTo>
                    <a:pt x="734" y="0"/>
                  </a:moveTo>
                  <a:cubicBezTo>
                    <a:pt x="467" y="34"/>
                    <a:pt x="0" y="467"/>
                    <a:pt x="267" y="867"/>
                  </a:cubicBezTo>
                  <a:cubicBezTo>
                    <a:pt x="334" y="1001"/>
                    <a:pt x="501" y="1101"/>
                    <a:pt x="668" y="1101"/>
                  </a:cubicBezTo>
                  <a:cubicBezTo>
                    <a:pt x="901" y="1068"/>
                    <a:pt x="1168" y="1001"/>
                    <a:pt x="1401" y="934"/>
                  </a:cubicBezTo>
                  <a:cubicBezTo>
                    <a:pt x="1702" y="867"/>
                    <a:pt x="1635" y="434"/>
                    <a:pt x="1468" y="200"/>
                  </a:cubicBezTo>
                  <a:cubicBezTo>
                    <a:pt x="1368" y="67"/>
                    <a:pt x="1201" y="0"/>
                    <a:pt x="1068" y="0"/>
                  </a:cubicBezTo>
                  <a:close/>
                </a:path>
              </a:pathLst>
            </a:custGeom>
            <a:solidFill>
              <a:srgbClr val="90B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83"/>
            <p:cNvSpPr/>
            <p:nvPr/>
          </p:nvSpPr>
          <p:spPr>
            <a:xfrm>
              <a:off x="-5170034" y="1329798"/>
              <a:ext cx="135373" cy="84057"/>
            </a:xfrm>
            <a:custGeom>
              <a:rect b="b" l="l" r="r" t="t"/>
              <a:pathLst>
                <a:path extrusionOk="0" h="2403" w="3870">
                  <a:moveTo>
                    <a:pt x="1234" y="1"/>
                  </a:moveTo>
                  <a:cubicBezTo>
                    <a:pt x="934" y="1"/>
                    <a:pt x="701" y="201"/>
                    <a:pt x="701" y="501"/>
                  </a:cubicBezTo>
                  <a:cubicBezTo>
                    <a:pt x="667" y="935"/>
                    <a:pt x="434" y="834"/>
                    <a:pt x="567" y="1235"/>
                  </a:cubicBezTo>
                  <a:cubicBezTo>
                    <a:pt x="667" y="1668"/>
                    <a:pt x="0" y="1768"/>
                    <a:pt x="100" y="1969"/>
                  </a:cubicBezTo>
                  <a:cubicBezTo>
                    <a:pt x="100" y="2035"/>
                    <a:pt x="133" y="2069"/>
                    <a:pt x="200" y="2069"/>
                  </a:cubicBezTo>
                  <a:cubicBezTo>
                    <a:pt x="211" y="2072"/>
                    <a:pt x="224" y="2074"/>
                    <a:pt x="239" y="2074"/>
                  </a:cubicBezTo>
                  <a:cubicBezTo>
                    <a:pt x="359" y="2074"/>
                    <a:pt x="589" y="1969"/>
                    <a:pt x="767" y="1969"/>
                  </a:cubicBezTo>
                  <a:cubicBezTo>
                    <a:pt x="1067" y="1969"/>
                    <a:pt x="701" y="2369"/>
                    <a:pt x="1067" y="2402"/>
                  </a:cubicBezTo>
                  <a:cubicBezTo>
                    <a:pt x="1434" y="2369"/>
                    <a:pt x="1768" y="2169"/>
                    <a:pt x="2001" y="1902"/>
                  </a:cubicBezTo>
                  <a:cubicBezTo>
                    <a:pt x="2068" y="1768"/>
                    <a:pt x="2202" y="1702"/>
                    <a:pt x="2368" y="1702"/>
                  </a:cubicBezTo>
                  <a:cubicBezTo>
                    <a:pt x="2468" y="1735"/>
                    <a:pt x="2602" y="1768"/>
                    <a:pt x="2702" y="1869"/>
                  </a:cubicBezTo>
                  <a:cubicBezTo>
                    <a:pt x="2902" y="2002"/>
                    <a:pt x="3136" y="2069"/>
                    <a:pt x="3369" y="2069"/>
                  </a:cubicBezTo>
                  <a:cubicBezTo>
                    <a:pt x="3603" y="2069"/>
                    <a:pt x="3803" y="2002"/>
                    <a:pt x="3836" y="1902"/>
                  </a:cubicBezTo>
                  <a:cubicBezTo>
                    <a:pt x="3869" y="1635"/>
                    <a:pt x="3036" y="1535"/>
                    <a:pt x="3069" y="1268"/>
                  </a:cubicBezTo>
                  <a:cubicBezTo>
                    <a:pt x="3136" y="1001"/>
                    <a:pt x="2268" y="801"/>
                    <a:pt x="2001" y="634"/>
                  </a:cubicBezTo>
                  <a:cubicBezTo>
                    <a:pt x="1735" y="468"/>
                    <a:pt x="1301" y="401"/>
                    <a:pt x="1301" y="134"/>
                  </a:cubicBezTo>
                  <a:cubicBezTo>
                    <a:pt x="1334" y="67"/>
                    <a:pt x="1268" y="1"/>
                    <a:pt x="1234" y="1"/>
                  </a:cubicBezTo>
                  <a:close/>
                </a:path>
              </a:pathLst>
            </a:custGeom>
            <a:solidFill>
              <a:srgbClr val="90B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83"/>
            <p:cNvSpPr/>
            <p:nvPr/>
          </p:nvSpPr>
          <p:spPr>
            <a:xfrm>
              <a:off x="-5111198" y="1419592"/>
              <a:ext cx="48377" cy="24801"/>
            </a:xfrm>
            <a:custGeom>
              <a:rect b="b" l="l" r="r" t="t"/>
              <a:pathLst>
                <a:path extrusionOk="0" h="709" w="1383">
                  <a:moveTo>
                    <a:pt x="1218" y="0"/>
                  </a:moveTo>
                  <a:cubicBezTo>
                    <a:pt x="884" y="0"/>
                    <a:pt x="1" y="412"/>
                    <a:pt x="386" y="669"/>
                  </a:cubicBezTo>
                  <a:cubicBezTo>
                    <a:pt x="420" y="703"/>
                    <a:pt x="486" y="703"/>
                    <a:pt x="553" y="703"/>
                  </a:cubicBezTo>
                  <a:cubicBezTo>
                    <a:pt x="574" y="706"/>
                    <a:pt x="596" y="708"/>
                    <a:pt x="618" y="708"/>
                  </a:cubicBezTo>
                  <a:cubicBezTo>
                    <a:pt x="973" y="708"/>
                    <a:pt x="1383" y="226"/>
                    <a:pt x="1320" y="69"/>
                  </a:cubicBezTo>
                  <a:cubicBezTo>
                    <a:pt x="1320" y="35"/>
                    <a:pt x="1287" y="2"/>
                    <a:pt x="1253" y="2"/>
                  </a:cubicBezTo>
                  <a:cubicBezTo>
                    <a:pt x="1242" y="1"/>
                    <a:pt x="1231" y="0"/>
                    <a:pt x="1218" y="0"/>
                  </a:cubicBezTo>
                  <a:close/>
                </a:path>
              </a:pathLst>
            </a:custGeom>
            <a:solidFill>
              <a:srgbClr val="90B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83"/>
            <p:cNvSpPr/>
            <p:nvPr/>
          </p:nvSpPr>
          <p:spPr>
            <a:xfrm>
              <a:off x="-6040512" y="972128"/>
              <a:ext cx="1401404" cy="1485146"/>
            </a:xfrm>
            <a:custGeom>
              <a:rect b="b" l="l" r="r" t="t"/>
              <a:pathLst>
                <a:path extrusionOk="0" h="42457" w="40063">
                  <a:moveTo>
                    <a:pt x="12136" y="0"/>
                  </a:moveTo>
                  <a:cubicBezTo>
                    <a:pt x="11156" y="0"/>
                    <a:pt x="10239" y="625"/>
                    <a:pt x="9908" y="1619"/>
                  </a:cubicBezTo>
                  <a:lnTo>
                    <a:pt x="368" y="30707"/>
                  </a:lnTo>
                  <a:cubicBezTo>
                    <a:pt x="1" y="31874"/>
                    <a:pt x="568" y="33142"/>
                    <a:pt x="1735" y="33609"/>
                  </a:cubicBezTo>
                  <a:lnTo>
                    <a:pt x="22850" y="42282"/>
                  </a:lnTo>
                  <a:cubicBezTo>
                    <a:pt x="23146" y="42400"/>
                    <a:pt x="23451" y="42456"/>
                    <a:pt x="23749" y="42456"/>
                  </a:cubicBezTo>
                  <a:cubicBezTo>
                    <a:pt x="24628" y="42456"/>
                    <a:pt x="25454" y="41969"/>
                    <a:pt x="25852" y="41148"/>
                  </a:cubicBezTo>
                  <a:lnTo>
                    <a:pt x="39462" y="13728"/>
                  </a:lnTo>
                  <a:cubicBezTo>
                    <a:pt x="40063" y="12494"/>
                    <a:pt x="39495" y="11026"/>
                    <a:pt x="38228" y="10492"/>
                  </a:cubicBezTo>
                  <a:lnTo>
                    <a:pt x="13043" y="185"/>
                  </a:lnTo>
                  <a:cubicBezTo>
                    <a:pt x="12745" y="59"/>
                    <a:pt x="12437" y="0"/>
                    <a:pt x="12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83"/>
            <p:cNvSpPr/>
            <p:nvPr/>
          </p:nvSpPr>
          <p:spPr>
            <a:xfrm>
              <a:off x="-5760462" y="1183232"/>
              <a:ext cx="927670" cy="754169"/>
            </a:xfrm>
            <a:custGeom>
              <a:rect b="b" l="l" r="r" t="t"/>
              <a:pathLst>
                <a:path extrusionOk="0" h="21560" w="26520">
                  <a:moveTo>
                    <a:pt x="5634" y="0"/>
                  </a:moveTo>
                  <a:cubicBezTo>
                    <a:pt x="4898" y="0"/>
                    <a:pt x="4203" y="464"/>
                    <a:pt x="3970" y="1188"/>
                  </a:cubicBezTo>
                  <a:lnTo>
                    <a:pt x="301" y="12096"/>
                  </a:lnTo>
                  <a:cubicBezTo>
                    <a:pt x="0" y="12963"/>
                    <a:pt x="434" y="13897"/>
                    <a:pt x="1268" y="14264"/>
                  </a:cubicBezTo>
                  <a:lnTo>
                    <a:pt x="18814" y="21436"/>
                  </a:lnTo>
                  <a:cubicBezTo>
                    <a:pt x="19022" y="21520"/>
                    <a:pt x="19239" y="21559"/>
                    <a:pt x="19453" y="21559"/>
                  </a:cubicBezTo>
                  <a:cubicBezTo>
                    <a:pt x="20096" y="21559"/>
                    <a:pt x="20715" y="21203"/>
                    <a:pt x="21015" y="20602"/>
                  </a:cubicBezTo>
                  <a:lnTo>
                    <a:pt x="26052" y="10262"/>
                  </a:lnTo>
                  <a:cubicBezTo>
                    <a:pt x="26519" y="9328"/>
                    <a:pt x="26086" y="8260"/>
                    <a:pt x="25152" y="7860"/>
                  </a:cubicBezTo>
                  <a:lnTo>
                    <a:pt x="6271" y="121"/>
                  </a:lnTo>
                  <a:cubicBezTo>
                    <a:pt x="6062" y="39"/>
                    <a:pt x="5846" y="0"/>
                    <a:pt x="56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83"/>
            <p:cNvSpPr/>
            <p:nvPr/>
          </p:nvSpPr>
          <p:spPr>
            <a:xfrm>
              <a:off x="-5649610" y="1299471"/>
              <a:ext cx="550760" cy="479611"/>
            </a:xfrm>
            <a:custGeom>
              <a:rect b="b" l="l" r="r" t="t"/>
              <a:pathLst>
                <a:path extrusionOk="0" h="13711" w="15745">
                  <a:moveTo>
                    <a:pt x="10875" y="0"/>
                  </a:moveTo>
                  <a:lnTo>
                    <a:pt x="0" y="11709"/>
                  </a:lnTo>
                  <a:lnTo>
                    <a:pt x="4870" y="13710"/>
                  </a:lnTo>
                  <a:lnTo>
                    <a:pt x="15745" y="2002"/>
                  </a:lnTo>
                  <a:lnTo>
                    <a:pt x="10875" y="0"/>
                  </a:lnTo>
                  <a:close/>
                </a:path>
              </a:pathLst>
            </a:custGeom>
            <a:solidFill>
              <a:srgbClr val="798EF6">
                <a:alpha val="35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83"/>
            <p:cNvSpPr/>
            <p:nvPr/>
          </p:nvSpPr>
          <p:spPr>
            <a:xfrm>
              <a:off x="-5408073" y="1398639"/>
              <a:ext cx="490105" cy="453935"/>
            </a:xfrm>
            <a:custGeom>
              <a:rect b="b" l="l" r="r" t="t"/>
              <a:pathLst>
                <a:path extrusionOk="0" h="12977" w="14011">
                  <a:moveTo>
                    <a:pt x="10875" y="1"/>
                  </a:moveTo>
                  <a:lnTo>
                    <a:pt x="0" y="11709"/>
                  </a:lnTo>
                  <a:lnTo>
                    <a:pt x="3136" y="12977"/>
                  </a:lnTo>
                  <a:lnTo>
                    <a:pt x="14010" y="1268"/>
                  </a:lnTo>
                  <a:lnTo>
                    <a:pt x="10875" y="1"/>
                  </a:lnTo>
                  <a:close/>
                </a:path>
              </a:pathLst>
            </a:custGeom>
            <a:solidFill>
              <a:srgbClr val="798EF6">
                <a:alpha val="35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83"/>
            <p:cNvSpPr/>
            <p:nvPr/>
          </p:nvSpPr>
          <p:spPr>
            <a:xfrm>
              <a:off x="-5632120" y="1905044"/>
              <a:ext cx="262560" cy="252066"/>
            </a:xfrm>
            <a:custGeom>
              <a:rect b="b" l="l" r="r" t="t"/>
              <a:pathLst>
                <a:path extrusionOk="0" h="7206" w="7506">
                  <a:moveTo>
                    <a:pt x="2035" y="1"/>
                  </a:moveTo>
                  <a:lnTo>
                    <a:pt x="1" y="4971"/>
                  </a:lnTo>
                  <a:lnTo>
                    <a:pt x="5471" y="7206"/>
                  </a:lnTo>
                  <a:lnTo>
                    <a:pt x="7506" y="2236"/>
                  </a:lnTo>
                  <a:lnTo>
                    <a:pt x="20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83"/>
            <p:cNvSpPr/>
            <p:nvPr/>
          </p:nvSpPr>
          <p:spPr>
            <a:xfrm>
              <a:off x="-5385931" y="2006556"/>
              <a:ext cx="271935" cy="248988"/>
            </a:xfrm>
            <a:custGeom>
              <a:rect b="b" l="l" r="r" t="t"/>
              <a:pathLst>
                <a:path extrusionOk="0" h="7118" w="7774">
                  <a:moveTo>
                    <a:pt x="2036" y="1"/>
                  </a:moveTo>
                  <a:lnTo>
                    <a:pt x="1" y="4938"/>
                  </a:lnTo>
                  <a:lnTo>
                    <a:pt x="5171" y="7072"/>
                  </a:lnTo>
                  <a:cubicBezTo>
                    <a:pt x="5255" y="7103"/>
                    <a:pt x="5344" y="7118"/>
                    <a:pt x="5433" y="7118"/>
                  </a:cubicBezTo>
                  <a:cubicBezTo>
                    <a:pt x="5734" y="7118"/>
                    <a:pt x="6036" y="6948"/>
                    <a:pt x="6139" y="6639"/>
                  </a:cubicBezTo>
                  <a:lnTo>
                    <a:pt x="7606" y="3070"/>
                  </a:lnTo>
                  <a:cubicBezTo>
                    <a:pt x="7773" y="2703"/>
                    <a:pt x="7573" y="2269"/>
                    <a:pt x="7206" y="2102"/>
                  </a:cubicBezTo>
                  <a:lnTo>
                    <a:pt x="203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83"/>
            <p:cNvSpPr/>
            <p:nvPr/>
          </p:nvSpPr>
          <p:spPr>
            <a:xfrm>
              <a:off x="-5886495" y="1807135"/>
              <a:ext cx="270745" cy="249652"/>
            </a:xfrm>
            <a:custGeom>
              <a:rect b="b" l="l" r="r" t="t"/>
              <a:pathLst>
                <a:path extrusionOk="0" h="7137" w="7740">
                  <a:moveTo>
                    <a:pt x="2289" y="0"/>
                  </a:moveTo>
                  <a:cubicBezTo>
                    <a:pt x="1995" y="0"/>
                    <a:pt x="1725" y="168"/>
                    <a:pt x="1602" y="465"/>
                  </a:cubicBezTo>
                  <a:lnTo>
                    <a:pt x="134" y="4034"/>
                  </a:lnTo>
                  <a:cubicBezTo>
                    <a:pt x="1" y="4401"/>
                    <a:pt x="168" y="4868"/>
                    <a:pt x="568" y="5001"/>
                  </a:cubicBezTo>
                  <a:lnTo>
                    <a:pt x="5738" y="7136"/>
                  </a:lnTo>
                  <a:lnTo>
                    <a:pt x="7740" y="2166"/>
                  </a:lnTo>
                  <a:lnTo>
                    <a:pt x="2603" y="64"/>
                  </a:lnTo>
                  <a:cubicBezTo>
                    <a:pt x="2498" y="21"/>
                    <a:pt x="2392" y="0"/>
                    <a:pt x="22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83"/>
            <p:cNvSpPr/>
            <p:nvPr/>
          </p:nvSpPr>
          <p:spPr>
            <a:xfrm>
              <a:off x="-5305407" y="1103443"/>
              <a:ext cx="297575" cy="175040"/>
            </a:xfrm>
            <a:custGeom>
              <a:rect b="b" l="l" r="r" t="t"/>
              <a:pathLst>
                <a:path extrusionOk="0" h="5004" w="8507">
                  <a:moveTo>
                    <a:pt x="734" y="0"/>
                  </a:moveTo>
                  <a:lnTo>
                    <a:pt x="1" y="1802"/>
                  </a:lnTo>
                  <a:lnTo>
                    <a:pt x="7773" y="5004"/>
                  </a:lnTo>
                  <a:lnTo>
                    <a:pt x="8507" y="3203"/>
                  </a:lnTo>
                  <a:lnTo>
                    <a:pt x="7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83"/>
            <p:cNvSpPr/>
            <p:nvPr/>
          </p:nvSpPr>
          <p:spPr>
            <a:xfrm>
              <a:off x="-5238910" y="733529"/>
              <a:ext cx="350115" cy="464464"/>
            </a:xfrm>
            <a:custGeom>
              <a:rect b="b" l="l" r="r" t="t"/>
              <a:pathLst>
                <a:path extrusionOk="0" h="13278" w="10009">
                  <a:moveTo>
                    <a:pt x="4538" y="1"/>
                  </a:moveTo>
                  <a:lnTo>
                    <a:pt x="1" y="11042"/>
                  </a:lnTo>
                  <a:lnTo>
                    <a:pt x="5472" y="13277"/>
                  </a:lnTo>
                  <a:lnTo>
                    <a:pt x="10008" y="2236"/>
                  </a:lnTo>
                  <a:lnTo>
                    <a:pt x="45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9" name="Google Shape;1699;p83"/>
          <p:cNvSpPr/>
          <p:nvPr/>
        </p:nvSpPr>
        <p:spPr>
          <a:xfrm>
            <a:off x="1498046" y="665175"/>
            <a:ext cx="207053" cy="207082"/>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83"/>
          <p:cNvSpPr/>
          <p:nvPr/>
        </p:nvSpPr>
        <p:spPr>
          <a:xfrm>
            <a:off x="1266824" y="4334778"/>
            <a:ext cx="231227" cy="230146"/>
          </a:xfrm>
          <a:custGeom>
            <a:rect b="b" l="l" r="r" t="t"/>
            <a:pathLst>
              <a:path extrusionOk="0" h="7239" w="7273">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1" name="Google Shape;1701;p83"/>
          <p:cNvGrpSpPr/>
          <p:nvPr/>
        </p:nvGrpSpPr>
        <p:grpSpPr>
          <a:xfrm>
            <a:off x="7907310" y="3064913"/>
            <a:ext cx="357775" cy="295791"/>
            <a:chOff x="-783927" y="2108838"/>
            <a:chExt cx="357775" cy="295791"/>
          </a:xfrm>
        </p:grpSpPr>
        <p:sp>
          <p:nvSpPr>
            <p:cNvPr id="1702" name="Google Shape;1702;p83"/>
            <p:cNvSpPr/>
            <p:nvPr/>
          </p:nvSpPr>
          <p:spPr>
            <a:xfrm>
              <a:off x="-783927" y="2108838"/>
              <a:ext cx="357775" cy="295791"/>
            </a:xfrm>
            <a:custGeom>
              <a:rect b="b" l="l" r="r" t="t"/>
              <a:pathLst>
                <a:path extrusionOk="0" h="8456" w="10228">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83"/>
            <p:cNvSpPr/>
            <p:nvPr/>
          </p:nvSpPr>
          <p:spPr>
            <a:xfrm>
              <a:off x="-745414" y="2137242"/>
              <a:ext cx="248568" cy="234576"/>
            </a:xfrm>
            <a:custGeom>
              <a:rect b="b" l="l" r="r" t="t"/>
              <a:pathLst>
                <a:path extrusionOk="0" h="6706" w="7106">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4" name="Google Shape;1704;p83"/>
          <p:cNvGrpSpPr/>
          <p:nvPr/>
        </p:nvGrpSpPr>
        <p:grpSpPr>
          <a:xfrm rot="4467977">
            <a:off x="7459283" y="1360964"/>
            <a:ext cx="632709" cy="411772"/>
            <a:chOff x="-6156016" y="2887633"/>
            <a:chExt cx="683789" cy="445016"/>
          </a:xfrm>
        </p:grpSpPr>
        <p:sp>
          <p:nvSpPr>
            <p:cNvPr id="1705" name="Google Shape;1705;p83"/>
            <p:cNvSpPr/>
            <p:nvPr/>
          </p:nvSpPr>
          <p:spPr>
            <a:xfrm>
              <a:off x="-6156016" y="2887633"/>
              <a:ext cx="683789" cy="445016"/>
            </a:xfrm>
            <a:custGeom>
              <a:rect b="b" l="l" r="r" t="t"/>
              <a:pathLst>
                <a:path extrusionOk="0" h="12722" w="19548">
                  <a:moveTo>
                    <a:pt x="15192" y="1"/>
                  </a:moveTo>
                  <a:cubicBezTo>
                    <a:pt x="14649" y="1"/>
                    <a:pt x="14098" y="117"/>
                    <a:pt x="13577" y="364"/>
                  </a:cubicBezTo>
                  <a:lnTo>
                    <a:pt x="2736" y="5435"/>
                  </a:lnTo>
                  <a:cubicBezTo>
                    <a:pt x="834" y="6335"/>
                    <a:pt x="0" y="8604"/>
                    <a:pt x="901" y="10505"/>
                  </a:cubicBezTo>
                  <a:cubicBezTo>
                    <a:pt x="1557" y="11914"/>
                    <a:pt x="2938" y="12721"/>
                    <a:pt x="4374" y="12721"/>
                  </a:cubicBezTo>
                  <a:cubicBezTo>
                    <a:pt x="4910" y="12721"/>
                    <a:pt x="5454" y="12609"/>
                    <a:pt x="5971" y="12373"/>
                  </a:cubicBezTo>
                  <a:lnTo>
                    <a:pt x="16812" y="7269"/>
                  </a:lnTo>
                  <a:cubicBezTo>
                    <a:pt x="18714" y="6402"/>
                    <a:pt x="19548" y="4100"/>
                    <a:pt x="18647" y="2199"/>
                  </a:cubicBezTo>
                  <a:cubicBezTo>
                    <a:pt x="18017" y="819"/>
                    <a:pt x="16632" y="1"/>
                    <a:pt x="151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83"/>
            <p:cNvSpPr/>
            <p:nvPr/>
          </p:nvSpPr>
          <p:spPr>
            <a:xfrm>
              <a:off x="-6156016" y="2989040"/>
              <a:ext cx="397932" cy="343154"/>
            </a:xfrm>
            <a:custGeom>
              <a:rect b="b" l="l" r="r" t="t"/>
              <a:pathLst>
                <a:path extrusionOk="0" h="9810" w="11376">
                  <a:moveTo>
                    <a:pt x="8139" y="0"/>
                  </a:moveTo>
                  <a:lnTo>
                    <a:pt x="2736" y="2536"/>
                  </a:lnTo>
                  <a:cubicBezTo>
                    <a:pt x="834" y="3436"/>
                    <a:pt x="0" y="5705"/>
                    <a:pt x="901" y="7606"/>
                  </a:cubicBezTo>
                  <a:cubicBezTo>
                    <a:pt x="1552" y="9004"/>
                    <a:pt x="2916" y="9809"/>
                    <a:pt x="4340" y="9809"/>
                  </a:cubicBezTo>
                  <a:cubicBezTo>
                    <a:pt x="4887" y="9809"/>
                    <a:pt x="5443" y="9691"/>
                    <a:pt x="5971" y="9441"/>
                  </a:cubicBezTo>
                  <a:lnTo>
                    <a:pt x="11375" y="6905"/>
                  </a:lnTo>
                  <a:lnTo>
                    <a:pt x="81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83"/>
            <p:cNvSpPr/>
            <p:nvPr/>
          </p:nvSpPr>
          <p:spPr>
            <a:xfrm>
              <a:off x="-6060345" y="2943356"/>
              <a:ext cx="444596" cy="229084"/>
            </a:xfrm>
            <a:custGeom>
              <a:rect b="b" l="l" r="r" t="t"/>
              <a:pathLst>
                <a:path extrusionOk="0" h="6549" w="12710">
                  <a:moveTo>
                    <a:pt x="12036" y="0"/>
                  </a:moveTo>
                  <a:cubicBezTo>
                    <a:pt x="11940" y="0"/>
                    <a:pt x="11840" y="24"/>
                    <a:pt x="11742" y="72"/>
                  </a:cubicBezTo>
                  <a:lnTo>
                    <a:pt x="434" y="5343"/>
                  </a:lnTo>
                  <a:cubicBezTo>
                    <a:pt x="134" y="5509"/>
                    <a:pt x="1" y="5876"/>
                    <a:pt x="134" y="6177"/>
                  </a:cubicBezTo>
                  <a:cubicBezTo>
                    <a:pt x="228" y="6413"/>
                    <a:pt x="457" y="6549"/>
                    <a:pt x="688" y="6549"/>
                  </a:cubicBezTo>
                  <a:cubicBezTo>
                    <a:pt x="784" y="6549"/>
                    <a:pt x="880" y="6526"/>
                    <a:pt x="968" y="6477"/>
                  </a:cubicBezTo>
                  <a:lnTo>
                    <a:pt x="12276" y="1206"/>
                  </a:lnTo>
                  <a:cubicBezTo>
                    <a:pt x="12576" y="1040"/>
                    <a:pt x="12710" y="673"/>
                    <a:pt x="12576" y="372"/>
                  </a:cubicBezTo>
                  <a:cubicBezTo>
                    <a:pt x="12482" y="136"/>
                    <a:pt x="12270" y="0"/>
                    <a:pt x="12036" y="0"/>
                  </a:cubicBezTo>
                  <a:close/>
                </a:path>
              </a:pathLst>
            </a:custGeom>
            <a:solidFill>
              <a:srgbClr val="FAE9CD">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8" name="Google Shape;1708;p83"/>
          <p:cNvSpPr/>
          <p:nvPr/>
        </p:nvSpPr>
        <p:spPr>
          <a:xfrm>
            <a:off x="6995713" y="2752727"/>
            <a:ext cx="230146" cy="230178"/>
          </a:xfrm>
          <a:custGeom>
            <a:rect b="b" l="l" r="r" t="t"/>
            <a:pathLst>
              <a:path extrusionOk="0" h="7240" w="7239">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52"/>
          <p:cNvSpPr txBox="1"/>
          <p:nvPr/>
        </p:nvSpPr>
        <p:spPr>
          <a:xfrm>
            <a:off x="318300" y="212250"/>
            <a:ext cx="8507400" cy="489300"/>
          </a:xfrm>
          <a:prstGeom prst="rect">
            <a:avLst/>
          </a:prstGeom>
          <a:solidFill>
            <a:srgbClr val="435D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solidFill>
                <a:srgbClr val="FFFFFF"/>
              </a:solidFill>
              <a:latin typeface="Fira Sans Extra Condensed Medium"/>
              <a:ea typeface="Fira Sans Extra Condensed Medium"/>
              <a:cs typeface="Fira Sans Extra Condensed Medium"/>
              <a:sym typeface="Fira Sans Extra Condensed Medium"/>
            </a:endParaRPr>
          </a:p>
        </p:txBody>
      </p:sp>
      <p:pic>
        <p:nvPicPr>
          <p:cNvPr id="824" name="Google Shape;824;p52"/>
          <p:cNvPicPr preferRelativeResize="0"/>
          <p:nvPr/>
        </p:nvPicPr>
        <p:blipFill>
          <a:blip r:embed="rId3">
            <a:alphaModFix/>
          </a:blip>
          <a:stretch>
            <a:fillRect/>
          </a:stretch>
        </p:blipFill>
        <p:spPr>
          <a:xfrm>
            <a:off x="1470260" y="1005512"/>
            <a:ext cx="2979436" cy="3425340"/>
          </a:xfrm>
          <a:prstGeom prst="rect">
            <a:avLst/>
          </a:prstGeom>
          <a:noFill/>
          <a:ln cap="flat" cmpd="sng" w="9525">
            <a:solidFill>
              <a:srgbClr val="376B8C"/>
            </a:solidFill>
            <a:prstDash val="solid"/>
            <a:round/>
            <a:headEnd len="sm" w="sm" type="none"/>
            <a:tailEnd len="sm" w="sm" type="none"/>
          </a:ln>
        </p:spPr>
      </p:pic>
      <p:pic>
        <p:nvPicPr>
          <p:cNvPr id="825" name="Google Shape;825;p52"/>
          <p:cNvPicPr preferRelativeResize="0"/>
          <p:nvPr/>
        </p:nvPicPr>
        <p:blipFill>
          <a:blip r:embed="rId4">
            <a:alphaModFix/>
          </a:blip>
          <a:stretch>
            <a:fillRect/>
          </a:stretch>
        </p:blipFill>
        <p:spPr>
          <a:xfrm>
            <a:off x="1470260" y="1005512"/>
            <a:ext cx="3014788" cy="3425898"/>
          </a:xfrm>
          <a:prstGeom prst="rect">
            <a:avLst/>
          </a:prstGeom>
          <a:noFill/>
          <a:ln cap="flat" cmpd="sng" w="9525">
            <a:solidFill>
              <a:srgbClr val="376B8C"/>
            </a:solidFill>
            <a:prstDash val="solid"/>
            <a:round/>
            <a:headEnd len="sm" w="sm" type="none"/>
            <a:tailEnd len="sm" w="sm" type="none"/>
          </a:ln>
        </p:spPr>
      </p:pic>
      <p:sp>
        <p:nvSpPr>
          <p:cNvPr id="826" name="Google Shape;826;p52"/>
          <p:cNvSpPr txBox="1"/>
          <p:nvPr/>
        </p:nvSpPr>
        <p:spPr>
          <a:xfrm>
            <a:off x="710250" y="231275"/>
            <a:ext cx="7723500" cy="40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6EFE4"/>
                </a:solidFill>
                <a:latin typeface="Fira Sans Extra Condensed Medium"/>
                <a:ea typeface="Fira Sans Extra Condensed Medium"/>
                <a:cs typeface="Fira Sans Extra Condensed Medium"/>
                <a:sym typeface="Fira Sans Extra Condensed Medium"/>
              </a:rPr>
              <a:t>Raw Data</a:t>
            </a:r>
            <a:endParaRPr sz="2500">
              <a:solidFill>
                <a:srgbClr val="F6EFE4"/>
              </a:solidFill>
              <a:latin typeface="Fira Sans Extra Condensed Medium"/>
              <a:ea typeface="Fira Sans Extra Condensed Medium"/>
              <a:cs typeface="Fira Sans Extra Condensed Medium"/>
              <a:sym typeface="Fira Sans Extra Condensed Medium"/>
            </a:endParaRPr>
          </a:p>
        </p:txBody>
      </p:sp>
      <p:sp>
        <p:nvSpPr>
          <p:cNvPr id="827" name="Google Shape;827;p52"/>
          <p:cNvSpPr/>
          <p:nvPr/>
        </p:nvSpPr>
        <p:spPr>
          <a:xfrm>
            <a:off x="1429690" y="4591776"/>
            <a:ext cx="6251149" cy="344076"/>
          </a:xfrm>
          <a:custGeom>
            <a:rect b="b" l="l" r="r" t="t"/>
            <a:pathLst>
              <a:path extrusionOk="0" h="57037" w="125917">
                <a:moveTo>
                  <a:pt x="0" y="1"/>
                </a:moveTo>
                <a:lnTo>
                  <a:pt x="0" y="57036"/>
                </a:lnTo>
                <a:lnTo>
                  <a:pt x="125917" y="57036"/>
                </a:lnTo>
                <a:lnTo>
                  <a:pt x="125917" y="1"/>
                </a:lnTo>
                <a:close/>
              </a:path>
            </a:pathLst>
          </a:custGeom>
          <a:solidFill>
            <a:srgbClr val="F6EF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2"/>
          <p:cNvSpPr txBox="1"/>
          <p:nvPr/>
        </p:nvSpPr>
        <p:spPr>
          <a:xfrm>
            <a:off x="853800" y="4807178"/>
            <a:ext cx="7436400" cy="252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100"/>
              </a:spcBef>
              <a:spcAft>
                <a:spcPts val="0"/>
              </a:spcAft>
              <a:buClr>
                <a:schemeClr val="dk1"/>
              </a:buClr>
              <a:buSzPts val="1100"/>
              <a:buFont typeface="Arial"/>
              <a:buNone/>
            </a:pPr>
            <a:r>
              <a:rPr i="1" lang="en" sz="1200">
                <a:solidFill>
                  <a:schemeClr val="accent2"/>
                </a:solidFill>
                <a:latin typeface="Fira Sans Medium"/>
                <a:ea typeface="Fira Sans Medium"/>
                <a:cs typeface="Fira Sans Medium"/>
                <a:sym typeface="Fira Sans Medium"/>
              </a:rPr>
              <a:t>Dataset from Kaggle : "Diabetes Health Indicators Dataset Notebook" by Alex Teboul</a:t>
            </a:r>
            <a:endParaRPr i="1" sz="1200">
              <a:solidFill>
                <a:schemeClr val="accent2"/>
              </a:solidFill>
              <a:latin typeface="Fira Sans Medium"/>
              <a:ea typeface="Fira Sans Medium"/>
              <a:cs typeface="Fira Sans Medium"/>
              <a:sym typeface="Fira Sans Medium"/>
            </a:endParaRPr>
          </a:p>
          <a:p>
            <a:pPr indent="0" lvl="0" marL="0" rtl="0" algn="ctr">
              <a:spcBef>
                <a:spcPts val="0"/>
              </a:spcBef>
              <a:spcAft>
                <a:spcPts val="0"/>
              </a:spcAft>
              <a:buNone/>
            </a:pPr>
            <a:r>
              <a:t/>
            </a:r>
            <a:endParaRPr sz="1300">
              <a:latin typeface="Fira Sans Medium"/>
              <a:ea typeface="Fira Sans Medium"/>
              <a:cs typeface="Fira Sans Medium"/>
              <a:sym typeface="Fira Sans Medium"/>
            </a:endParaRPr>
          </a:p>
          <a:p>
            <a:pPr indent="0" lvl="0" marL="0" rtl="0" algn="ctr">
              <a:spcBef>
                <a:spcPts val="0"/>
              </a:spcBef>
              <a:spcAft>
                <a:spcPts val="0"/>
              </a:spcAft>
              <a:buNone/>
            </a:pPr>
            <a:r>
              <a:t/>
            </a:r>
            <a:endParaRPr sz="1500">
              <a:latin typeface="Fira Sans Medium"/>
              <a:ea typeface="Fira Sans Medium"/>
              <a:cs typeface="Fira Sans Medium"/>
              <a:sym typeface="Fira Sans Medium"/>
            </a:endParaRPr>
          </a:p>
        </p:txBody>
      </p:sp>
      <p:sp>
        <p:nvSpPr>
          <p:cNvPr id="829" name="Google Shape;829;p52"/>
          <p:cNvSpPr/>
          <p:nvPr/>
        </p:nvSpPr>
        <p:spPr>
          <a:xfrm>
            <a:off x="3956493" y="1615132"/>
            <a:ext cx="467700" cy="2605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0" name="Google Shape;830;p52"/>
          <p:cNvGrpSpPr/>
          <p:nvPr/>
        </p:nvGrpSpPr>
        <p:grpSpPr>
          <a:xfrm>
            <a:off x="2707589" y="1365917"/>
            <a:ext cx="4966179" cy="667421"/>
            <a:chOff x="2707589" y="1365917"/>
            <a:chExt cx="4966179" cy="667421"/>
          </a:xfrm>
        </p:grpSpPr>
        <p:sp>
          <p:nvSpPr>
            <p:cNvPr id="831" name="Google Shape;831;p52"/>
            <p:cNvSpPr txBox="1"/>
            <p:nvPr/>
          </p:nvSpPr>
          <p:spPr>
            <a:xfrm>
              <a:off x="6045069" y="1689238"/>
              <a:ext cx="1628700" cy="34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oboto"/>
                <a:ea typeface="Roboto"/>
                <a:cs typeface="Roboto"/>
                <a:sym typeface="Roboto"/>
              </a:endParaRPr>
            </a:p>
          </p:txBody>
        </p:sp>
        <p:sp>
          <p:nvSpPr>
            <p:cNvPr id="832" name="Google Shape;832;p52"/>
            <p:cNvSpPr/>
            <p:nvPr/>
          </p:nvSpPr>
          <p:spPr>
            <a:xfrm flipH="1" rot="10800000">
              <a:off x="2707589" y="1409973"/>
              <a:ext cx="2990601" cy="95254"/>
            </a:xfrm>
            <a:custGeom>
              <a:rect b="b" l="l" r="r" t="t"/>
              <a:pathLst>
                <a:path extrusionOk="0" fill="none" h="1648" w="44845">
                  <a:moveTo>
                    <a:pt x="1" y="1647"/>
                  </a:moveTo>
                  <a:lnTo>
                    <a:pt x="1" y="1"/>
                  </a:lnTo>
                  <a:lnTo>
                    <a:pt x="44844" y="1"/>
                  </a:lnTo>
                </a:path>
              </a:pathLst>
            </a:custGeom>
            <a:noFill/>
            <a:ln cap="flat" cmpd="sng" w="9525">
              <a:solidFill>
                <a:schemeClr val="dk1"/>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2"/>
            <p:cNvSpPr/>
            <p:nvPr/>
          </p:nvSpPr>
          <p:spPr>
            <a:xfrm>
              <a:off x="5698236" y="1386630"/>
              <a:ext cx="1307963" cy="302603"/>
            </a:xfrm>
            <a:custGeom>
              <a:rect b="b" l="l" r="r" t="t"/>
              <a:pathLst>
                <a:path extrusionOk="0" h="57068" w="125917">
                  <a:moveTo>
                    <a:pt x="0" y="0"/>
                  </a:moveTo>
                  <a:lnTo>
                    <a:pt x="0" y="57067"/>
                  </a:lnTo>
                  <a:lnTo>
                    <a:pt x="125917" y="57067"/>
                  </a:lnTo>
                  <a:lnTo>
                    <a:pt x="125917" y="0"/>
                  </a:lnTo>
                  <a:close/>
                </a:path>
              </a:pathLst>
            </a:custGeom>
            <a:solidFill>
              <a:srgbClr val="F285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2"/>
            <p:cNvSpPr txBox="1"/>
            <p:nvPr/>
          </p:nvSpPr>
          <p:spPr>
            <a:xfrm>
              <a:off x="5848674" y="1365917"/>
              <a:ext cx="1628700" cy="34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lt1"/>
                  </a:solidFill>
                  <a:latin typeface="Roboto"/>
                  <a:ea typeface="Roboto"/>
                  <a:cs typeface="Roboto"/>
                  <a:sym typeface="Roboto"/>
                </a:rPr>
                <a:t>22 variables</a:t>
              </a:r>
              <a:endParaRPr b="1" sz="1200">
                <a:solidFill>
                  <a:schemeClr val="lt1"/>
                </a:solidFill>
                <a:latin typeface="Roboto"/>
                <a:ea typeface="Roboto"/>
                <a:cs typeface="Roboto"/>
                <a:sym typeface="Roboto"/>
              </a:endParaRPr>
            </a:p>
          </p:txBody>
        </p:sp>
      </p:grpSp>
      <p:grpSp>
        <p:nvGrpSpPr>
          <p:cNvPr id="835" name="Google Shape;835;p52"/>
          <p:cNvGrpSpPr/>
          <p:nvPr/>
        </p:nvGrpSpPr>
        <p:grpSpPr>
          <a:xfrm>
            <a:off x="2316263" y="780075"/>
            <a:ext cx="4948142" cy="358608"/>
            <a:chOff x="2316263" y="780075"/>
            <a:chExt cx="4948142" cy="358608"/>
          </a:xfrm>
        </p:grpSpPr>
        <p:sp>
          <p:nvSpPr>
            <p:cNvPr id="836" name="Google Shape;836;p52"/>
            <p:cNvSpPr/>
            <p:nvPr/>
          </p:nvSpPr>
          <p:spPr>
            <a:xfrm>
              <a:off x="5681068" y="800788"/>
              <a:ext cx="1537761" cy="302603"/>
            </a:xfrm>
            <a:custGeom>
              <a:rect b="b" l="l" r="r" t="t"/>
              <a:pathLst>
                <a:path extrusionOk="0" h="57068" w="125917">
                  <a:moveTo>
                    <a:pt x="0" y="0"/>
                  </a:moveTo>
                  <a:lnTo>
                    <a:pt x="0" y="57067"/>
                  </a:lnTo>
                  <a:lnTo>
                    <a:pt x="125917" y="57067"/>
                  </a:lnTo>
                  <a:lnTo>
                    <a:pt x="125917" y="0"/>
                  </a:lnTo>
                  <a:close/>
                </a:path>
              </a:pathLst>
            </a:custGeom>
            <a:solidFill>
              <a:srgbClr val="F285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2"/>
            <p:cNvSpPr/>
            <p:nvPr/>
          </p:nvSpPr>
          <p:spPr>
            <a:xfrm>
              <a:off x="2316263" y="886194"/>
              <a:ext cx="3364707" cy="252489"/>
            </a:xfrm>
            <a:custGeom>
              <a:rect b="b" l="l" r="r" t="t"/>
              <a:pathLst>
                <a:path extrusionOk="0" fill="none" h="1648" w="44845">
                  <a:moveTo>
                    <a:pt x="1" y="1647"/>
                  </a:moveTo>
                  <a:lnTo>
                    <a:pt x="1" y="1"/>
                  </a:lnTo>
                  <a:lnTo>
                    <a:pt x="44844" y="1"/>
                  </a:lnTo>
                </a:path>
              </a:pathLst>
            </a:custGeom>
            <a:noFill/>
            <a:ln cap="flat" cmpd="sng" w="9525">
              <a:solidFill>
                <a:schemeClr val="dk1"/>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2"/>
            <p:cNvSpPr txBox="1"/>
            <p:nvPr/>
          </p:nvSpPr>
          <p:spPr>
            <a:xfrm>
              <a:off x="5635705" y="780075"/>
              <a:ext cx="1628700" cy="34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Roboto"/>
                  <a:ea typeface="Roboto"/>
                  <a:cs typeface="Roboto"/>
                  <a:sym typeface="Roboto"/>
                </a:rPr>
                <a:t>70692 samples</a:t>
              </a:r>
              <a:endParaRPr b="1" sz="1200">
                <a:solidFill>
                  <a:schemeClr val="lt1"/>
                </a:solidFill>
                <a:latin typeface="Roboto"/>
                <a:ea typeface="Roboto"/>
                <a:cs typeface="Roboto"/>
                <a:sym typeface="Roboto"/>
              </a:endParaRPr>
            </a:p>
          </p:txBody>
        </p:sp>
      </p:grpSp>
      <p:grpSp>
        <p:nvGrpSpPr>
          <p:cNvPr id="839" name="Google Shape;839;p52"/>
          <p:cNvGrpSpPr/>
          <p:nvPr/>
        </p:nvGrpSpPr>
        <p:grpSpPr>
          <a:xfrm>
            <a:off x="4432463" y="2294135"/>
            <a:ext cx="3037989" cy="1403445"/>
            <a:chOff x="4432463" y="2294135"/>
            <a:chExt cx="3037989" cy="1403445"/>
          </a:xfrm>
        </p:grpSpPr>
        <p:sp>
          <p:nvSpPr>
            <p:cNvPr id="840" name="Google Shape;840;p52"/>
            <p:cNvSpPr/>
            <p:nvPr/>
          </p:nvSpPr>
          <p:spPr>
            <a:xfrm>
              <a:off x="4432463" y="2968094"/>
              <a:ext cx="1160810" cy="29"/>
            </a:xfrm>
            <a:custGeom>
              <a:rect b="b" l="l" r="r" t="t"/>
              <a:pathLst>
                <a:path extrusionOk="0" fill="none" h="1" w="39524">
                  <a:moveTo>
                    <a:pt x="1" y="1"/>
                  </a:moveTo>
                  <a:lnTo>
                    <a:pt x="39524" y="1"/>
                  </a:lnTo>
                </a:path>
              </a:pathLst>
            </a:custGeom>
            <a:noFill/>
            <a:ln cap="flat" cmpd="sng" w="9525">
              <a:solidFill>
                <a:schemeClr val="dk1"/>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2"/>
            <p:cNvSpPr/>
            <p:nvPr/>
          </p:nvSpPr>
          <p:spPr>
            <a:xfrm>
              <a:off x="5577290" y="2294135"/>
              <a:ext cx="1893162" cy="1403445"/>
            </a:xfrm>
            <a:custGeom>
              <a:rect b="b" l="l" r="r" t="t"/>
              <a:pathLst>
                <a:path extrusionOk="0" h="57068" w="125917">
                  <a:moveTo>
                    <a:pt x="0" y="0"/>
                  </a:moveTo>
                  <a:lnTo>
                    <a:pt x="0" y="57067"/>
                  </a:lnTo>
                  <a:lnTo>
                    <a:pt x="125917" y="57067"/>
                  </a:lnTo>
                  <a:lnTo>
                    <a:pt x="125917" y="0"/>
                  </a:lnTo>
                  <a:close/>
                </a:path>
              </a:pathLst>
            </a:custGeom>
            <a:solidFill>
              <a:srgbClr val="F285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2"/>
            <p:cNvSpPr txBox="1"/>
            <p:nvPr/>
          </p:nvSpPr>
          <p:spPr>
            <a:xfrm>
              <a:off x="5709519" y="2789977"/>
              <a:ext cx="1628700" cy="34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Roboto"/>
                  <a:ea typeface="Roboto"/>
                  <a:cs typeface="Roboto"/>
                  <a:sym typeface="Roboto"/>
                </a:rPr>
                <a:t>21 </a:t>
              </a:r>
              <a:r>
                <a:rPr b="1" lang="en" sz="1200">
                  <a:solidFill>
                    <a:schemeClr val="lt1"/>
                  </a:solidFill>
                  <a:latin typeface="Roboto"/>
                  <a:ea typeface="Roboto"/>
                  <a:cs typeface="Roboto"/>
                  <a:sym typeface="Roboto"/>
                </a:rPr>
                <a:t> Categorical Variables</a:t>
              </a:r>
              <a:endParaRPr b="1" sz="1200">
                <a:solidFill>
                  <a:schemeClr val="lt1"/>
                </a:solidFill>
                <a:latin typeface="Roboto"/>
                <a:ea typeface="Roboto"/>
                <a:cs typeface="Roboto"/>
                <a:sym typeface="Roboto"/>
              </a:endParaRPr>
            </a:p>
            <a:p>
              <a:pPr indent="0" lvl="0" marL="0" rtl="0" algn="ctr">
                <a:spcBef>
                  <a:spcPts val="0"/>
                </a:spcBef>
                <a:spcAft>
                  <a:spcPts val="0"/>
                </a:spcAft>
                <a:buNone/>
              </a:pPr>
              <a:r>
                <a:t/>
              </a:r>
              <a:endParaRPr b="1" sz="1200">
                <a:solidFill>
                  <a:schemeClr val="lt1"/>
                </a:solidFill>
                <a:latin typeface="Roboto"/>
                <a:ea typeface="Roboto"/>
                <a:cs typeface="Roboto"/>
                <a:sym typeface="Roboto"/>
              </a:endParaRPr>
            </a:p>
            <a:p>
              <a:pPr indent="0" lvl="0" marL="0" rtl="0" algn="ctr">
                <a:spcBef>
                  <a:spcPts val="0"/>
                </a:spcBef>
                <a:spcAft>
                  <a:spcPts val="0"/>
                </a:spcAft>
                <a:buNone/>
              </a:pPr>
              <a:r>
                <a:rPr b="1" lang="en" sz="1200">
                  <a:solidFill>
                    <a:schemeClr val="lt1"/>
                  </a:solidFill>
                  <a:latin typeface="Roboto"/>
                  <a:ea typeface="Roboto"/>
                  <a:cs typeface="Roboto"/>
                  <a:sym typeface="Roboto"/>
                </a:rPr>
                <a:t>1 Numerical Variable</a:t>
              </a:r>
              <a:endParaRPr b="1" sz="1200">
                <a:solidFill>
                  <a:schemeClr val="lt1"/>
                </a:solidFill>
                <a:latin typeface="Roboto"/>
                <a:ea typeface="Roboto"/>
                <a:cs typeface="Roboto"/>
                <a:sym typeface="Roboto"/>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53"/>
          <p:cNvSpPr txBox="1"/>
          <p:nvPr/>
        </p:nvSpPr>
        <p:spPr>
          <a:xfrm>
            <a:off x="329725" y="504400"/>
            <a:ext cx="8507400" cy="489300"/>
          </a:xfrm>
          <a:prstGeom prst="rect">
            <a:avLst/>
          </a:prstGeom>
          <a:solidFill>
            <a:srgbClr val="F2856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6EFE4"/>
                </a:solidFill>
                <a:latin typeface="Fira Sans Extra Condensed Medium"/>
                <a:ea typeface="Fira Sans Extra Condensed Medium"/>
                <a:cs typeface="Fira Sans Extra Condensed Medium"/>
                <a:sym typeface="Fira Sans Extra Condensed Medium"/>
              </a:rPr>
              <a:t>Response</a:t>
            </a:r>
            <a:r>
              <a:rPr lang="en" sz="2500">
                <a:solidFill>
                  <a:srgbClr val="F6EFE4"/>
                </a:solidFill>
                <a:latin typeface="Fira Sans Extra Condensed Medium"/>
                <a:ea typeface="Fira Sans Extra Condensed Medium"/>
                <a:cs typeface="Fira Sans Extra Condensed Medium"/>
                <a:sym typeface="Fira Sans Extra Condensed Medium"/>
              </a:rPr>
              <a:t> Variables</a:t>
            </a:r>
            <a:endParaRPr sz="2500">
              <a:solidFill>
                <a:srgbClr val="F6EFE4"/>
              </a:solidFill>
              <a:latin typeface="Fira Sans Extra Condensed Medium"/>
              <a:ea typeface="Fira Sans Extra Condensed Medium"/>
              <a:cs typeface="Fira Sans Extra Condensed Medium"/>
              <a:sym typeface="Fira Sans Extra Condensed Medium"/>
            </a:endParaRPr>
          </a:p>
        </p:txBody>
      </p:sp>
      <p:sp>
        <p:nvSpPr>
          <p:cNvPr id="848" name="Google Shape;848;p53"/>
          <p:cNvSpPr/>
          <p:nvPr/>
        </p:nvSpPr>
        <p:spPr>
          <a:xfrm>
            <a:off x="329678" y="1120650"/>
            <a:ext cx="8507454" cy="341408"/>
          </a:xfrm>
          <a:custGeom>
            <a:rect b="b" l="l" r="r" t="t"/>
            <a:pathLst>
              <a:path extrusionOk="0" h="8108" w="82150">
                <a:moveTo>
                  <a:pt x="0" y="1"/>
                </a:moveTo>
                <a:lnTo>
                  <a:pt x="0" y="8108"/>
                </a:lnTo>
                <a:lnTo>
                  <a:pt x="82150" y="8108"/>
                </a:lnTo>
                <a:lnTo>
                  <a:pt x="82150" y="1"/>
                </a:lnTo>
                <a:close/>
              </a:path>
            </a:pathLst>
          </a:custGeom>
          <a:solidFill>
            <a:srgbClr val="F2856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6EFE4"/>
                </a:solidFill>
                <a:latin typeface="Fira Sans"/>
                <a:ea typeface="Fira Sans"/>
                <a:cs typeface="Fira Sans"/>
                <a:sym typeface="Fira Sans"/>
              </a:rPr>
              <a:t>Diabetes</a:t>
            </a:r>
            <a:endParaRPr b="1">
              <a:solidFill>
                <a:srgbClr val="F6EFE4"/>
              </a:solidFill>
              <a:latin typeface="Fira Sans"/>
              <a:ea typeface="Fira Sans"/>
              <a:cs typeface="Fira Sans"/>
              <a:sym typeface="Fira Sans"/>
            </a:endParaRPr>
          </a:p>
        </p:txBody>
      </p:sp>
      <p:grpSp>
        <p:nvGrpSpPr>
          <p:cNvPr id="849" name="Google Shape;849;p53"/>
          <p:cNvGrpSpPr/>
          <p:nvPr/>
        </p:nvGrpSpPr>
        <p:grpSpPr>
          <a:xfrm>
            <a:off x="3744211" y="2252311"/>
            <a:ext cx="1678418" cy="1445492"/>
            <a:chOff x="-11275" y="1150125"/>
            <a:chExt cx="4295925" cy="3699750"/>
          </a:xfrm>
        </p:grpSpPr>
        <p:sp>
          <p:nvSpPr>
            <p:cNvPr id="850" name="Google Shape;850;p53"/>
            <p:cNvSpPr/>
            <p:nvPr/>
          </p:nvSpPr>
          <p:spPr>
            <a:xfrm>
              <a:off x="1106625" y="1150125"/>
              <a:ext cx="2984850" cy="2985600"/>
            </a:xfrm>
            <a:custGeom>
              <a:rect b="b" l="l" r="r" t="t"/>
              <a:pathLst>
                <a:path extrusionOk="0" h="119424" w="119394">
                  <a:moveTo>
                    <a:pt x="59697" y="13713"/>
                  </a:moveTo>
                  <a:cubicBezTo>
                    <a:pt x="85096" y="13713"/>
                    <a:pt x="105712" y="34298"/>
                    <a:pt x="105712" y="59728"/>
                  </a:cubicBezTo>
                  <a:cubicBezTo>
                    <a:pt x="105712" y="85127"/>
                    <a:pt x="85096" y="105743"/>
                    <a:pt x="59697" y="105743"/>
                  </a:cubicBezTo>
                  <a:cubicBezTo>
                    <a:pt x="34267" y="105743"/>
                    <a:pt x="13682" y="85127"/>
                    <a:pt x="13682" y="59728"/>
                  </a:cubicBezTo>
                  <a:cubicBezTo>
                    <a:pt x="13682" y="34298"/>
                    <a:pt x="34267" y="13713"/>
                    <a:pt x="59697" y="13713"/>
                  </a:cubicBezTo>
                  <a:close/>
                  <a:moveTo>
                    <a:pt x="59697" y="1"/>
                  </a:moveTo>
                  <a:cubicBezTo>
                    <a:pt x="26730" y="1"/>
                    <a:pt x="1" y="26761"/>
                    <a:pt x="1" y="59728"/>
                  </a:cubicBezTo>
                  <a:cubicBezTo>
                    <a:pt x="1" y="92695"/>
                    <a:pt x="26730" y="119424"/>
                    <a:pt x="59697" y="119424"/>
                  </a:cubicBezTo>
                  <a:cubicBezTo>
                    <a:pt x="92665" y="119424"/>
                    <a:pt x="119393" y="92695"/>
                    <a:pt x="119393" y="59728"/>
                  </a:cubicBezTo>
                  <a:cubicBezTo>
                    <a:pt x="119393" y="26729"/>
                    <a:pt x="92665" y="1"/>
                    <a:pt x="59697" y="1"/>
                  </a:cubicBezTo>
                  <a:close/>
                </a:path>
              </a:pathLst>
            </a:custGeom>
            <a:solidFill>
              <a:srgbClr val="E276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3"/>
            <p:cNvSpPr/>
            <p:nvPr/>
          </p:nvSpPr>
          <p:spPr>
            <a:xfrm>
              <a:off x="1240450" y="1489775"/>
              <a:ext cx="2851025" cy="2629450"/>
            </a:xfrm>
            <a:custGeom>
              <a:rect b="b" l="l" r="r" t="t"/>
              <a:pathLst>
                <a:path extrusionOk="0" h="105178" w="114041">
                  <a:moveTo>
                    <a:pt x="92252" y="0"/>
                  </a:moveTo>
                  <a:cubicBezTo>
                    <a:pt x="100549" y="7316"/>
                    <a:pt x="110842" y="20617"/>
                    <a:pt x="110462" y="41328"/>
                  </a:cubicBezTo>
                  <a:cubicBezTo>
                    <a:pt x="109702" y="60678"/>
                    <a:pt x="96939" y="82973"/>
                    <a:pt x="71762" y="88737"/>
                  </a:cubicBezTo>
                  <a:cubicBezTo>
                    <a:pt x="66378" y="90922"/>
                    <a:pt x="60520" y="92157"/>
                    <a:pt x="54344" y="92157"/>
                  </a:cubicBezTo>
                  <a:cubicBezTo>
                    <a:pt x="28914" y="92157"/>
                    <a:pt x="8329" y="71541"/>
                    <a:pt x="8329" y="46142"/>
                  </a:cubicBezTo>
                  <a:cubicBezTo>
                    <a:pt x="8329" y="42975"/>
                    <a:pt x="8646" y="39903"/>
                    <a:pt x="9247" y="36926"/>
                  </a:cubicBezTo>
                  <a:lnTo>
                    <a:pt x="9247" y="36926"/>
                  </a:lnTo>
                  <a:cubicBezTo>
                    <a:pt x="0" y="61026"/>
                    <a:pt x="11433" y="84050"/>
                    <a:pt x="27109" y="95419"/>
                  </a:cubicBezTo>
                  <a:cubicBezTo>
                    <a:pt x="37737" y="102856"/>
                    <a:pt x="48280" y="105177"/>
                    <a:pt x="57303" y="105177"/>
                  </a:cubicBezTo>
                  <a:cubicBezTo>
                    <a:pt x="62880" y="105177"/>
                    <a:pt x="67876" y="104291"/>
                    <a:pt x="71952" y="103178"/>
                  </a:cubicBezTo>
                  <a:cubicBezTo>
                    <a:pt x="96337" y="95672"/>
                    <a:pt x="114040" y="72966"/>
                    <a:pt x="114040" y="46142"/>
                  </a:cubicBezTo>
                  <a:cubicBezTo>
                    <a:pt x="114040" y="27552"/>
                    <a:pt x="105553" y="10958"/>
                    <a:pt x="92252" y="0"/>
                  </a:cubicBezTo>
                  <a:close/>
                </a:path>
              </a:pathLst>
            </a:custGeom>
            <a:solidFill>
              <a:srgbClr val="F285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3"/>
            <p:cNvSpPr/>
            <p:nvPr/>
          </p:nvSpPr>
          <p:spPr>
            <a:xfrm>
              <a:off x="1105850" y="1354425"/>
              <a:ext cx="2132150" cy="2781300"/>
            </a:xfrm>
            <a:custGeom>
              <a:rect b="b" l="l" r="r" t="t"/>
              <a:pathLst>
                <a:path extrusionOk="0" h="111252" w="85286">
                  <a:moveTo>
                    <a:pt x="51748" y="1"/>
                  </a:moveTo>
                  <a:cubicBezTo>
                    <a:pt x="41689" y="1"/>
                    <a:pt x="32006" y="2953"/>
                    <a:pt x="24322" y="7726"/>
                  </a:cubicBezTo>
                  <a:cubicBezTo>
                    <a:pt x="6936" y="19000"/>
                    <a:pt x="1679" y="34962"/>
                    <a:pt x="285" y="45919"/>
                  </a:cubicBezTo>
                  <a:cubicBezTo>
                    <a:pt x="95" y="47787"/>
                    <a:pt x="0" y="49656"/>
                    <a:pt x="0" y="51556"/>
                  </a:cubicBezTo>
                  <a:cubicBezTo>
                    <a:pt x="0" y="84523"/>
                    <a:pt x="26761" y="111252"/>
                    <a:pt x="59728" y="111252"/>
                  </a:cubicBezTo>
                  <a:cubicBezTo>
                    <a:pt x="65872" y="111252"/>
                    <a:pt x="71762" y="110334"/>
                    <a:pt x="77368" y="108592"/>
                  </a:cubicBezTo>
                  <a:lnTo>
                    <a:pt x="77368" y="108592"/>
                  </a:lnTo>
                  <a:cubicBezTo>
                    <a:pt x="73279" y="109705"/>
                    <a:pt x="68280" y="110591"/>
                    <a:pt x="62703" y="110591"/>
                  </a:cubicBezTo>
                  <a:cubicBezTo>
                    <a:pt x="53679" y="110591"/>
                    <a:pt x="43140" y="108270"/>
                    <a:pt x="32493" y="100833"/>
                  </a:cubicBezTo>
                  <a:cubicBezTo>
                    <a:pt x="16817" y="89464"/>
                    <a:pt x="5416" y="66440"/>
                    <a:pt x="14631" y="42340"/>
                  </a:cubicBezTo>
                  <a:cubicBezTo>
                    <a:pt x="18875" y="21344"/>
                    <a:pt x="37465" y="5541"/>
                    <a:pt x="59728" y="5541"/>
                  </a:cubicBezTo>
                  <a:cubicBezTo>
                    <a:pt x="69166" y="5541"/>
                    <a:pt x="77970" y="8391"/>
                    <a:pt x="85285" y="13268"/>
                  </a:cubicBezTo>
                  <a:cubicBezTo>
                    <a:pt x="75234" y="3859"/>
                    <a:pt x="63246" y="1"/>
                    <a:pt x="51748" y="1"/>
                  </a:cubicBezTo>
                  <a:close/>
                </a:path>
              </a:pathLst>
            </a:custGeom>
            <a:solidFill>
              <a:srgbClr val="F38C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3"/>
            <p:cNvSpPr/>
            <p:nvPr/>
          </p:nvSpPr>
          <p:spPr>
            <a:xfrm>
              <a:off x="2527775" y="3093800"/>
              <a:ext cx="141750" cy="133825"/>
            </a:xfrm>
            <a:custGeom>
              <a:rect b="b" l="l" r="r" t="t"/>
              <a:pathLst>
                <a:path extrusionOk="0" h="5353" w="5670">
                  <a:moveTo>
                    <a:pt x="1" y="1"/>
                  </a:moveTo>
                  <a:lnTo>
                    <a:pt x="1" y="5353"/>
                  </a:lnTo>
                  <a:lnTo>
                    <a:pt x="5670" y="5353"/>
                  </a:lnTo>
                  <a:lnTo>
                    <a:pt x="5670" y="1"/>
                  </a:ln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3"/>
            <p:cNvSpPr/>
            <p:nvPr/>
          </p:nvSpPr>
          <p:spPr>
            <a:xfrm>
              <a:off x="2500875" y="2753375"/>
              <a:ext cx="196375" cy="407750"/>
            </a:xfrm>
            <a:custGeom>
              <a:rect b="b" l="l" r="r" t="t"/>
              <a:pathLst>
                <a:path extrusionOk="0" h="16310" w="7855">
                  <a:moveTo>
                    <a:pt x="0" y="0"/>
                  </a:moveTo>
                  <a:lnTo>
                    <a:pt x="0" y="13966"/>
                  </a:lnTo>
                  <a:cubicBezTo>
                    <a:pt x="0" y="15264"/>
                    <a:pt x="1045" y="16310"/>
                    <a:pt x="2344" y="16310"/>
                  </a:cubicBezTo>
                  <a:lnTo>
                    <a:pt x="5479" y="16310"/>
                  </a:lnTo>
                  <a:cubicBezTo>
                    <a:pt x="6777" y="16310"/>
                    <a:pt x="7854" y="15264"/>
                    <a:pt x="7854" y="13966"/>
                  </a:cubicBezTo>
                  <a:lnTo>
                    <a:pt x="7854" y="0"/>
                  </a:ln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3"/>
            <p:cNvSpPr/>
            <p:nvPr/>
          </p:nvSpPr>
          <p:spPr>
            <a:xfrm>
              <a:off x="2591125" y="2808775"/>
              <a:ext cx="15850" cy="224100"/>
            </a:xfrm>
            <a:custGeom>
              <a:rect b="b" l="l" r="r" t="t"/>
              <a:pathLst>
                <a:path extrusionOk="0" h="8964" w="634">
                  <a:moveTo>
                    <a:pt x="317" y="1"/>
                  </a:moveTo>
                  <a:cubicBezTo>
                    <a:pt x="127" y="1"/>
                    <a:pt x="0" y="159"/>
                    <a:pt x="0" y="318"/>
                  </a:cubicBezTo>
                  <a:lnTo>
                    <a:pt x="0" y="8646"/>
                  </a:lnTo>
                  <a:cubicBezTo>
                    <a:pt x="0" y="8805"/>
                    <a:pt x="127" y="8963"/>
                    <a:pt x="317" y="8963"/>
                  </a:cubicBezTo>
                  <a:cubicBezTo>
                    <a:pt x="476" y="8963"/>
                    <a:pt x="634" y="8805"/>
                    <a:pt x="634" y="8646"/>
                  </a:cubicBezTo>
                  <a:lnTo>
                    <a:pt x="634" y="318"/>
                  </a:lnTo>
                  <a:cubicBezTo>
                    <a:pt x="634" y="159"/>
                    <a:pt x="476" y="1"/>
                    <a:pt x="317" y="1"/>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3"/>
            <p:cNvSpPr/>
            <p:nvPr/>
          </p:nvSpPr>
          <p:spPr>
            <a:xfrm>
              <a:off x="2640200" y="2808775"/>
              <a:ext cx="15075" cy="175000"/>
            </a:xfrm>
            <a:custGeom>
              <a:rect b="b" l="l" r="r" t="t"/>
              <a:pathLst>
                <a:path extrusionOk="0" h="7000" w="603">
                  <a:moveTo>
                    <a:pt x="286" y="1"/>
                  </a:moveTo>
                  <a:cubicBezTo>
                    <a:pt x="128" y="1"/>
                    <a:pt x="1" y="159"/>
                    <a:pt x="1" y="318"/>
                  </a:cubicBezTo>
                  <a:lnTo>
                    <a:pt x="1" y="6683"/>
                  </a:lnTo>
                  <a:cubicBezTo>
                    <a:pt x="1" y="6873"/>
                    <a:pt x="128" y="7000"/>
                    <a:pt x="286" y="7000"/>
                  </a:cubicBezTo>
                  <a:cubicBezTo>
                    <a:pt x="476" y="7000"/>
                    <a:pt x="603" y="6873"/>
                    <a:pt x="603" y="6683"/>
                  </a:cubicBezTo>
                  <a:lnTo>
                    <a:pt x="603" y="318"/>
                  </a:lnTo>
                  <a:cubicBezTo>
                    <a:pt x="603" y="159"/>
                    <a:pt x="476" y="1"/>
                    <a:pt x="286" y="1"/>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3"/>
            <p:cNvSpPr/>
            <p:nvPr/>
          </p:nvSpPr>
          <p:spPr>
            <a:xfrm>
              <a:off x="2542825" y="2808775"/>
              <a:ext cx="15075" cy="175000"/>
            </a:xfrm>
            <a:custGeom>
              <a:rect b="b" l="l" r="r" t="t"/>
              <a:pathLst>
                <a:path extrusionOk="0" h="7000" w="603">
                  <a:moveTo>
                    <a:pt x="286" y="1"/>
                  </a:moveTo>
                  <a:cubicBezTo>
                    <a:pt x="127" y="1"/>
                    <a:pt x="1" y="159"/>
                    <a:pt x="1" y="318"/>
                  </a:cubicBezTo>
                  <a:lnTo>
                    <a:pt x="1" y="6683"/>
                  </a:lnTo>
                  <a:cubicBezTo>
                    <a:pt x="1" y="6873"/>
                    <a:pt x="127" y="7000"/>
                    <a:pt x="286" y="7000"/>
                  </a:cubicBezTo>
                  <a:cubicBezTo>
                    <a:pt x="476" y="7000"/>
                    <a:pt x="602" y="6873"/>
                    <a:pt x="602" y="6683"/>
                  </a:cubicBezTo>
                  <a:lnTo>
                    <a:pt x="602" y="318"/>
                  </a:lnTo>
                  <a:cubicBezTo>
                    <a:pt x="602" y="159"/>
                    <a:pt x="476" y="1"/>
                    <a:pt x="286" y="1"/>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3"/>
            <p:cNvSpPr/>
            <p:nvPr/>
          </p:nvSpPr>
          <p:spPr>
            <a:xfrm>
              <a:off x="2029800" y="1750250"/>
              <a:ext cx="1138525" cy="1121100"/>
            </a:xfrm>
            <a:custGeom>
              <a:rect b="b" l="l" r="r" t="t"/>
              <a:pathLst>
                <a:path extrusionOk="0" h="44844" w="45541">
                  <a:moveTo>
                    <a:pt x="13491" y="1"/>
                  </a:moveTo>
                  <a:cubicBezTo>
                    <a:pt x="9976" y="1"/>
                    <a:pt x="6619" y="1457"/>
                    <a:pt x="4117" y="4086"/>
                  </a:cubicBezTo>
                  <a:cubicBezTo>
                    <a:pt x="1394" y="6968"/>
                    <a:pt x="0" y="10990"/>
                    <a:pt x="285" y="15075"/>
                  </a:cubicBezTo>
                  <a:lnTo>
                    <a:pt x="2470" y="35691"/>
                  </a:lnTo>
                  <a:cubicBezTo>
                    <a:pt x="3009" y="40885"/>
                    <a:pt x="7189" y="44844"/>
                    <a:pt x="12161" y="44844"/>
                  </a:cubicBezTo>
                  <a:lnTo>
                    <a:pt x="33379" y="44844"/>
                  </a:lnTo>
                  <a:cubicBezTo>
                    <a:pt x="38351" y="44844"/>
                    <a:pt x="42500" y="40885"/>
                    <a:pt x="43070" y="35691"/>
                  </a:cubicBezTo>
                  <a:lnTo>
                    <a:pt x="45224" y="15075"/>
                  </a:lnTo>
                  <a:cubicBezTo>
                    <a:pt x="45540" y="10990"/>
                    <a:pt x="44147" y="6968"/>
                    <a:pt x="41392" y="4086"/>
                  </a:cubicBezTo>
                  <a:cubicBezTo>
                    <a:pt x="38921" y="1457"/>
                    <a:pt x="35533" y="1"/>
                    <a:pt x="32049" y="1"/>
                  </a:cubicBezTo>
                  <a:close/>
                </a:path>
              </a:pathLst>
            </a:custGeom>
            <a:solidFill>
              <a:srgbClr val="F285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3"/>
            <p:cNvSpPr/>
            <p:nvPr/>
          </p:nvSpPr>
          <p:spPr>
            <a:xfrm>
              <a:off x="2113725" y="1832600"/>
              <a:ext cx="970675" cy="955625"/>
            </a:xfrm>
            <a:custGeom>
              <a:rect b="b" l="l" r="r" t="t"/>
              <a:pathLst>
                <a:path extrusionOk="0" h="38225" w="38827">
                  <a:moveTo>
                    <a:pt x="11496" y="0"/>
                  </a:moveTo>
                  <a:cubicBezTo>
                    <a:pt x="8519" y="0"/>
                    <a:pt x="5637" y="1267"/>
                    <a:pt x="3515" y="3484"/>
                  </a:cubicBezTo>
                  <a:cubicBezTo>
                    <a:pt x="1203" y="5954"/>
                    <a:pt x="0" y="9374"/>
                    <a:pt x="253" y="12858"/>
                  </a:cubicBezTo>
                  <a:lnTo>
                    <a:pt x="2122" y="30434"/>
                  </a:lnTo>
                  <a:cubicBezTo>
                    <a:pt x="2597" y="34868"/>
                    <a:pt x="6144" y="38224"/>
                    <a:pt x="10356" y="38224"/>
                  </a:cubicBezTo>
                  <a:lnTo>
                    <a:pt x="28439" y="38224"/>
                  </a:lnTo>
                  <a:cubicBezTo>
                    <a:pt x="32683" y="38224"/>
                    <a:pt x="36229" y="34868"/>
                    <a:pt x="36704" y="30434"/>
                  </a:cubicBezTo>
                  <a:lnTo>
                    <a:pt x="38573" y="12858"/>
                  </a:lnTo>
                  <a:cubicBezTo>
                    <a:pt x="38826" y="9374"/>
                    <a:pt x="37623" y="5954"/>
                    <a:pt x="35279" y="3484"/>
                  </a:cubicBezTo>
                  <a:cubicBezTo>
                    <a:pt x="33158" y="1267"/>
                    <a:pt x="30307" y="0"/>
                    <a:pt x="272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3"/>
            <p:cNvSpPr/>
            <p:nvPr/>
          </p:nvSpPr>
          <p:spPr>
            <a:xfrm>
              <a:off x="2243550" y="1994100"/>
              <a:ext cx="711000" cy="361050"/>
            </a:xfrm>
            <a:custGeom>
              <a:rect b="b" l="l" r="r" t="t"/>
              <a:pathLst>
                <a:path extrusionOk="0" h="14442" w="28440">
                  <a:moveTo>
                    <a:pt x="2883" y="1"/>
                  </a:moveTo>
                  <a:cubicBezTo>
                    <a:pt x="1299" y="1"/>
                    <a:pt x="1" y="1267"/>
                    <a:pt x="1" y="2882"/>
                  </a:cubicBezTo>
                  <a:lnTo>
                    <a:pt x="1" y="11560"/>
                  </a:lnTo>
                  <a:cubicBezTo>
                    <a:pt x="1" y="13175"/>
                    <a:pt x="1299" y="14442"/>
                    <a:pt x="2883" y="14442"/>
                  </a:cubicBezTo>
                  <a:lnTo>
                    <a:pt x="25526" y="14442"/>
                  </a:lnTo>
                  <a:cubicBezTo>
                    <a:pt x="27141" y="14442"/>
                    <a:pt x="28440" y="13175"/>
                    <a:pt x="28440" y="11560"/>
                  </a:cubicBezTo>
                  <a:lnTo>
                    <a:pt x="28440" y="2882"/>
                  </a:lnTo>
                  <a:cubicBezTo>
                    <a:pt x="28440" y="1267"/>
                    <a:pt x="27141" y="1"/>
                    <a:pt x="255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3"/>
            <p:cNvSpPr/>
            <p:nvPr/>
          </p:nvSpPr>
          <p:spPr>
            <a:xfrm>
              <a:off x="2718600" y="2439850"/>
              <a:ext cx="220125" cy="220125"/>
            </a:xfrm>
            <a:custGeom>
              <a:rect b="b" l="l" r="r" t="t"/>
              <a:pathLst>
                <a:path extrusionOk="0" h="8805" w="8805">
                  <a:moveTo>
                    <a:pt x="4402" y="0"/>
                  </a:moveTo>
                  <a:cubicBezTo>
                    <a:pt x="1964" y="0"/>
                    <a:pt x="0" y="1964"/>
                    <a:pt x="0" y="4402"/>
                  </a:cubicBezTo>
                  <a:cubicBezTo>
                    <a:pt x="0" y="6841"/>
                    <a:pt x="1964" y="8804"/>
                    <a:pt x="4402" y="8804"/>
                  </a:cubicBezTo>
                  <a:cubicBezTo>
                    <a:pt x="6841" y="8804"/>
                    <a:pt x="8804" y="6841"/>
                    <a:pt x="8804" y="4402"/>
                  </a:cubicBezTo>
                  <a:cubicBezTo>
                    <a:pt x="8804" y="1964"/>
                    <a:pt x="6841" y="0"/>
                    <a:pt x="4402" y="0"/>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3"/>
            <p:cNvSpPr/>
            <p:nvPr/>
          </p:nvSpPr>
          <p:spPr>
            <a:xfrm>
              <a:off x="2527000" y="2477850"/>
              <a:ext cx="144125" cy="144125"/>
            </a:xfrm>
            <a:custGeom>
              <a:rect b="b" l="l" r="r" t="t"/>
              <a:pathLst>
                <a:path extrusionOk="0" h="5765" w="5765">
                  <a:moveTo>
                    <a:pt x="2882" y="0"/>
                  </a:moveTo>
                  <a:cubicBezTo>
                    <a:pt x="1299" y="0"/>
                    <a:pt x="0" y="1299"/>
                    <a:pt x="0" y="2882"/>
                  </a:cubicBezTo>
                  <a:cubicBezTo>
                    <a:pt x="0" y="4466"/>
                    <a:pt x="1299" y="5764"/>
                    <a:pt x="2882" y="5764"/>
                  </a:cubicBezTo>
                  <a:cubicBezTo>
                    <a:pt x="4466" y="5764"/>
                    <a:pt x="5764" y="4466"/>
                    <a:pt x="5764" y="2882"/>
                  </a:cubicBezTo>
                  <a:cubicBezTo>
                    <a:pt x="5764" y="1299"/>
                    <a:pt x="4466" y="0"/>
                    <a:pt x="2882" y="0"/>
                  </a:cubicBezTo>
                  <a:close/>
                </a:path>
              </a:pathLst>
            </a:custGeom>
            <a:solidFill>
              <a:srgbClr val="F285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3"/>
            <p:cNvSpPr/>
            <p:nvPr/>
          </p:nvSpPr>
          <p:spPr>
            <a:xfrm>
              <a:off x="2783525" y="2496225"/>
              <a:ext cx="106100" cy="107450"/>
            </a:xfrm>
            <a:custGeom>
              <a:rect b="b" l="l" r="r" t="t"/>
              <a:pathLst>
                <a:path extrusionOk="0" h="4298" w="4244">
                  <a:moveTo>
                    <a:pt x="560" y="1"/>
                  </a:moveTo>
                  <a:cubicBezTo>
                    <a:pt x="262" y="1"/>
                    <a:pt x="0" y="274"/>
                    <a:pt x="0" y="627"/>
                  </a:cubicBezTo>
                  <a:lnTo>
                    <a:pt x="0" y="3699"/>
                  </a:lnTo>
                  <a:cubicBezTo>
                    <a:pt x="0" y="4047"/>
                    <a:pt x="253" y="4297"/>
                    <a:pt x="546" y="4297"/>
                  </a:cubicBezTo>
                  <a:cubicBezTo>
                    <a:pt x="627" y="4297"/>
                    <a:pt x="710" y="4278"/>
                    <a:pt x="792" y="4237"/>
                  </a:cubicBezTo>
                  <a:lnTo>
                    <a:pt x="3800" y="2717"/>
                  </a:lnTo>
                  <a:cubicBezTo>
                    <a:pt x="4244" y="2495"/>
                    <a:pt x="4244" y="1830"/>
                    <a:pt x="3800" y="1609"/>
                  </a:cubicBezTo>
                  <a:lnTo>
                    <a:pt x="792" y="57"/>
                  </a:lnTo>
                  <a:cubicBezTo>
                    <a:pt x="715" y="18"/>
                    <a:pt x="636" y="1"/>
                    <a:pt x="5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3"/>
            <p:cNvSpPr/>
            <p:nvPr/>
          </p:nvSpPr>
          <p:spPr>
            <a:xfrm>
              <a:off x="2259400" y="2439850"/>
              <a:ext cx="220125" cy="220125"/>
            </a:xfrm>
            <a:custGeom>
              <a:rect b="b" l="l" r="r" t="t"/>
              <a:pathLst>
                <a:path extrusionOk="0" h="8805" w="8805">
                  <a:moveTo>
                    <a:pt x="4402" y="0"/>
                  </a:moveTo>
                  <a:cubicBezTo>
                    <a:pt x="1964" y="0"/>
                    <a:pt x="0" y="1964"/>
                    <a:pt x="0" y="4402"/>
                  </a:cubicBezTo>
                  <a:cubicBezTo>
                    <a:pt x="0" y="6841"/>
                    <a:pt x="1964" y="8804"/>
                    <a:pt x="4402" y="8804"/>
                  </a:cubicBezTo>
                  <a:cubicBezTo>
                    <a:pt x="6841" y="8804"/>
                    <a:pt x="8804" y="6841"/>
                    <a:pt x="8804" y="4402"/>
                  </a:cubicBezTo>
                  <a:cubicBezTo>
                    <a:pt x="8804" y="1964"/>
                    <a:pt x="6841" y="0"/>
                    <a:pt x="4402" y="0"/>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3"/>
            <p:cNvSpPr/>
            <p:nvPr/>
          </p:nvSpPr>
          <p:spPr>
            <a:xfrm>
              <a:off x="2307675" y="2496225"/>
              <a:ext cx="106925" cy="107450"/>
            </a:xfrm>
            <a:custGeom>
              <a:rect b="b" l="l" r="r" t="t"/>
              <a:pathLst>
                <a:path extrusionOk="0" h="4298" w="4277">
                  <a:moveTo>
                    <a:pt x="3688" y="1"/>
                  </a:moveTo>
                  <a:cubicBezTo>
                    <a:pt x="3610" y="1"/>
                    <a:pt x="3530" y="18"/>
                    <a:pt x="3453" y="57"/>
                  </a:cubicBezTo>
                  <a:lnTo>
                    <a:pt x="444" y="1609"/>
                  </a:lnTo>
                  <a:cubicBezTo>
                    <a:pt x="1" y="1830"/>
                    <a:pt x="1" y="2495"/>
                    <a:pt x="444" y="2717"/>
                  </a:cubicBezTo>
                  <a:lnTo>
                    <a:pt x="3453" y="4237"/>
                  </a:lnTo>
                  <a:cubicBezTo>
                    <a:pt x="3535" y="4278"/>
                    <a:pt x="3620" y="4297"/>
                    <a:pt x="3702" y="4297"/>
                  </a:cubicBezTo>
                  <a:cubicBezTo>
                    <a:pt x="4003" y="4297"/>
                    <a:pt x="4276" y="4047"/>
                    <a:pt x="4276" y="3699"/>
                  </a:cubicBezTo>
                  <a:lnTo>
                    <a:pt x="4276" y="627"/>
                  </a:lnTo>
                  <a:cubicBezTo>
                    <a:pt x="4276" y="274"/>
                    <a:pt x="3995" y="1"/>
                    <a:pt x="36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3"/>
            <p:cNvSpPr/>
            <p:nvPr/>
          </p:nvSpPr>
          <p:spPr>
            <a:xfrm>
              <a:off x="2556300" y="2518025"/>
              <a:ext cx="84725" cy="74650"/>
            </a:xfrm>
            <a:custGeom>
              <a:rect b="b" l="l" r="r" t="t"/>
              <a:pathLst>
                <a:path extrusionOk="0" h="2986" w="3389">
                  <a:moveTo>
                    <a:pt x="685" y="0"/>
                  </a:moveTo>
                  <a:cubicBezTo>
                    <a:pt x="618" y="0"/>
                    <a:pt x="554" y="24"/>
                    <a:pt x="507" y="72"/>
                  </a:cubicBezTo>
                  <a:cubicBezTo>
                    <a:pt x="190" y="388"/>
                    <a:pt x="0" y="832"/>
                    <a:pt x="0" y="1275"/>
                  </a:cubicBezTo>
                  <a:cubicBezTo>
                    <a:pt x="0" y="1719"/>
                    <a:pt x="190" y="2162"/>
                    <a:pt x="507" y="2479"/>
                  </a:cubicBezTo>
                  <a:cubicBezTo>
                    <a:pt x="823" y="2795"/>
                    <a:pt x="1235" y="2985"/>
                    <a:pt x="1710" y="2985"/>
                  </a:cubicBezTo>
                  <a:cubicBezTo>
                    <a:pt x="2154" y="2985"/>
                    <a:pt x="2597" y="2795"/>
                    <a:pt x="2914" y="2479"/>
                  </a:cubicBezTo>
                  <a:cubicBezTo>
                    <a:pt x="3230" y="2162"/>
                    <a:pt x="3389" y="1719"/>
                    <a:pt x="3389" y="1275"/>
                  </a:cubicBezTo>
                  <a:cubicBezTo>
                    <a:pt x="3389" y="832"/>
                    <a:pt x="3230" y="388"/>
                    <a:pt x="2914" y="72"/>
                  </a:cubicBezTo>
                  <a:cubicBezTo>
                    <a:pt x="2866" y="24"/>
                    <a:pt x="2795" y="0"/>
                    <a:pt x="2724" y="0"/>
                  </a:cubicBezTo>
                  <a:cubicBezTo>
                    <a:pt x="2652" y="0"/>
                    <a:pt x="2581" y="24"/>
                    <a:pt x="2534" y="72"/>
                  </a:cubicBezTo>
                  <a:cubicBezTo>
                    <a:pt x="2439" y="167"/>
                    <a:pt x="2439" y="357"/>
                    <a:pt x="2534" y="452"/>
                  </a:cubicBezTo>
                  <a:cubicBezTo>
                    <a:pt x="2755" y="673"/>
                    <a:pt x="2882" y="958"/>
                    <a:pt x="2882" y="1275"/>
                  </a:cubicBezTo>
                  <a:cubicBezTo>
                    <a:pt x="2882" y="1592"/>
                    <a:pt x="2755" y="1877"/>
                    <a:pt x="2534" y="2099"/>
                  </a:cubicBezTo>
                  <a:cubicBezTo>
                    <a:pt x="2312" y="2320"/>
                    <a:pt x="2027" y="2447"/>
                    <a:pt x="1710" y="2447"/>
                  </a:cubicBezTo>
                  <a:cubicBezTo>
                    <a:pt x="1393" y="2447"/>
                    <a:pt x="1108" y="2320"/>
                    <a:pt x="887" y="2099"/>
                  </a:cubicBezTo>
                  <a:cubicBezTo>
                    <a:pt x="665" y="1877"/>
                    <a:pt x="538" y="1592"/>
                    <a:pt x="538" y="1275"/>
                  </a:cubicBezTo>
                  <a:cubicBezTo>
                    <a:pt x="538" y="958"/>
                    <a:pt x="665" y="673"/>
                    <a:pt x="887" y="452"/>
                  </a:cubicBezTo>
                  <a:cubicBezTo>
                    <a:pt x="982" y="357"/>
                    <a:pt x="982" y="167"/>
                    <a:pt x="887" y="72"/>
                  </a:cubicBezTo>
                  <a:cubicBezTo>
                    <a:pt x="823" y="24"/>
                    <a:pt x="752" y="0"/>
                    <a:pt x="6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3"/>
            <p:cNvSpPr/>
            <p:nvPr/>
          </p:nvSpPr>
          <p:spPr>
            <a:xfrm>
              <a:off x="2592700" y="2502400"/>
              <a:ext cx="12700" cy="39600"/>
            </a:xfrm>
            <a:custGeom>
              <a:rect b="b" l="l" r="r" t="t"/>
              <a:pathLst>
                <a:path extrusionOk="0" h="1584" w="508">
                  <a:moveTo>
                    <a:pt x="254" y="0"/>
                  </a:moveTo>
                  <a:cubicBezTo>
                    <a:pt x="96" y="0"/>
                    <a:pt x="1" y="95"/>
                    <a:pt x="1" y="253"/>
                  </a:cubicBezTo>
                  <a:lnTo>
                    <a:pt x="1" y="1298"/>
                  </a:lnTo>
                  <a:cubicBezTo>
                    <a:pt x="1" y="1457"/>
                    <a:pt x="96" y="1583"/>
                    <a:pt x="254" y="1583"/>
                  </a:cubicBezTo>
                  <a:cubicBezTo>
                    <a:pt x="381" y="1583"/>
                    <a:pt x="508" y="1457"/>
                    <a:pt x="508" y="1298"/>
                  </a:cubicBezTo>
                  <a:lnTo>
                    <a:pt x="508" y="253"/>
                  </a:lnTo>
                  <a:cubicBezTo>
                    <a:pt x="508" y="127"/>
                    <a:pt x="381" y="0"/>
                    <a:pt x="2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3"/>
            <p:cNvSpPr/>
            <p:nvPr/>
          </p:nvSpPr>
          <p:spPr>
            <a:xfrm>
              <a:off x="2320350" y="2050325"/>
              <a:ext cx="72875" cy="260500"/>
            </a:xfrm>
            <a:custGeom>
              <a:rect b="b" l="l" r="r" t="t"/>
              <a:pathLst>
                <a:path extrusionOk="0" h="10420" w="2915">
                  <a:moveTo>
                    <a:pt x="1806" y="0"/>
                  </a:moveTo>
                  <a:cubicBezTo>
                    <a:pt x="1552" y="697"/>
                    <a:pt x="1267" y="1298"/>
                    <a:pt x="1" y="1298"/>
                  </a:cubicBezTo>
                  <a:lnTo>
                    <a:pt x="1" y="2470"/>
                  </a:lnTo>
                  <a:lnTo>
                    <a:pt x="1267" y="2470"/>
                  </a:lnTo>
                  <a:lnTo>
                    <a:pt x="1267" y="10419"/>
                  </a:lnTo>
                  <a:lnTo>
                    <a:pt x="2914" y="10419"/>
                  </a:lnTo>
                  <a:lnTo>
                    <a:pt x="2914" y="0"/>
                  </a:ln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3"/>
            <p:cNvSpPr/>
            <p:nvPr/>
          </p:nvSpPr>
          <p:spPr>
            <a:xfrm>
              <a:off x="2467625" y="2050325"/>
              <a:ext cx="72850" cy="260500"/>
            </a:xfrm>
            <a:custGeom>
              <a:rect b="b" l="l" r="r" t="t"/>
              <a:pathLst>
                <a:path extrusionOk="0" h="10420" w="2914">
                  <a:moveTo>
                    <a:pt x="1805" y="0"/>
                  </a:moveTo>
                  <a:cubicBezTo>
                    <a:pt x="1552" y="697"/>
                    <a:pt x="1299" y="1298"/>
                    <a:pt x="32" y="1298"/>
                  </a:cubicBezTo>
                  <a:lnTo>
                    <a:pt x="0" y="1298"/>
                  </a:lnTo>
                  <a:lnTo>
                    <a:pt x="0" y="2470"/>
                  </a:lnTo>
                  <a:lnTo>
                    <a:pt x="1267" y="2470"/>
                  </a:lnTo>
                  <a:lnTo>
                    <a:pt x="1267" y="10419"/>
                  </a:lnTo>
                  <a:lnTo>
                    <a:pt x="2914" y="10419"/>
                  </a:lnTo>
                  <a:lnTo>
                    <a:pt x="2914" y="0"/>
                  </a:ln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3"/>
            <p:cNvSpPr/>
            <p:nvPr/>
          </p:nvSpPr>
          <p:spPr>
            <a:xfrm>
              <a:off x="2587175" y="2047150"/>
              <a:ext cx="124325" cy="266050"/>
            </a:xfrm>
            <a:custGeom>
              <a:rect b="b" l="l" r="r" t="t"/>
              <a:pathLst>
                <a:path extrusionOk="0" h="10642" w="4973">
                  <a:moveTo>
                    <a:pt x="2470" y="1489"/>
                  </a:moveTo>
                  <a:cubicBezTo>
                    <a:pt x="2977" y="1489"/>
                    <a:pt x="3325" y="1774"/>
                    <a:pt x="3325" y="2502"/>
                  </a:cubicBezTo>
                  <a:lnTo>
                    <a:pt x="3325" y="8139"/>
                  </a:lnTo>
                  <a:cubicBezTo>
                    <a:pt x="3325" y="8899"/>
                    <a:pt x="2977" y="9153"/>
                    <a:pt x="2470" y="9153"/>
                  </a:cubicBezTo>
                  <a:cubicBezTo>
                    <a:pt x="1964" y="9153"/>
                    <a:pt x="1615" y="8868"/>
                    <a:pt x="1615" y="8139"/>
                  </a:cubicBezTo>
                  <a:lnTo>
                    <a:pt x="1615" y="2502"/>
                  </a:lnTo>
                  <a:cubicBezTo>
                    <a:pt x="1615" y="1774"/>
                    <a:pt x="1932" y="1489"/>
                    <a:pt x="2470" y="1489"/>
                  </a:cubicBezTo>
                  <a:close/>
                  <a:moveTo>
                    <a:pt x="2470" y="0"/>
                  </a:moveTo>
                  <a:cubicBezTo>
                    <a:pt x="855" y="0"/>
                    <a:pt x="0" y="950"/>
                    <a:pt x="0" y="2629"/>
                  </a:cubicBezTo>
                  <a:lnTo>
                    <a:pt x="0" y="8044"/>
                  </a:lnTo>
                  <a:cubicBezTo>
                    <a:pt x="0" y="9691"/>
                    <a:pt x="855" y="10641"/>
                    <a:pt x="2470" y="10641"/>
                  </a:cubicBezTo>
                  <a:cubicBezTo>
                    <a:pt x="4085" y="10641"/>
                    <a:pt x="4972" y="9691"/>
                    <a:pt x="4972" y="8044"/>
                  </a:cubicBezTo>
                  <a:lnTo>
                    <a:pt x="4972" y="2629"/>
                  </a:lnTo>
                  <a:cubicBezTo>
                    <a:pt x="4972" y="950"/>
                    <a:pt x="4085" y="0"/>
                    <a:pt x="2470" y="0"/>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3"/>
            <p:cNvSpPr/>
            <p:nvPr/>
          </p:nvSpPr>
          <p:spPr>
            <a:xfrm>
              <a:off x="2767675" y="2046350"/>
              <a:ext cx="67325" cy="102175"/>
            </a:xfrm>
            <a:custGeom>
              <a:rect b="b" l="l" r="r" t="t"/>
              <a:pathLst>
                <a:path extrusionOk="0" h="4087" w="2693">
                  <a:moveTo>
                    <a:pt x="1" y="1"/>
                  </a:moveTo>
                  <a:lnTo>
                    <a:pt x="1" y="4086"/>
                  </a:lnTo>
                  <a:lnTo>
                    <a:pt x="571" y="4086"/>
                  </a:lnTo>
                  <a:lnTo>
                    <a:pt x="571" y="1172"/>
                  </a:lnTo>
                  <a:lnTo>
                    <a:pt x="1046" y="4086"/>
                  </a:lnTo>
                  <a:lnTo>
                    <a:pt x="1647" y="4086"/>
                  </a:lnTo>
                  <a:lnTo>
                    <a:pt x="2059" y="1141"/>
                  </a:lnTo>
                  <a:lnTo>
                    <a:pt x="2091" y="1141"/>
                  </a:lnTo>
                  <a:lnTo>
                    <a:pt x="2091" y="4086"/>
                  </a:lnTo>
                  <a:lnTo>
                    <a:pt x="2693" y="4086"/>
                  </a:lnTo>
                  <a:lnTo>
                    <a:pt x="2693" y="1"/>
                  </a:lnTo>
                  <a:lnTo>
                    <a:pt x="1806" y="1"/>
                  </a:lnTo>
                  <a:lnTo>
                    <a:pt x="1362" y="2883"/>
                  </a:lnTo>
                  <a:lnTo>
                    <a:pt x="887" y="1"/>
                  </a:ln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3"/>
            <p:cNvSpPr/>
            <p:nvPr/>
          </p:nvSpPr>
          <p:spPr>
            <a:xfrm>
              <a:off x="2845275" y="2044775"/>
              <a:ext cx="47525" cy="104525"/>
            </a:xfrm>
            <a:custGeom>
              <a:rect b="b" l="l" r="r" t="t"/>
              <a:pathLst>
                <a:path extrusionOk="0" h="4181" w="1901">
                  <a:moveTo>
                    <a:pt x="950" y="0"/>
                  </a:moveTo>
                  <a:cubicBezTo>
                    <a:pt x="317" y="0"/>
                    <a:pt x="0" y="380"/>
                    <a:pt x="0" y="1045"/>
                  </a:cubicBezTo>
                  <a:lnTo>
                    <a:pt x="0" y="3167"/>
                  </a:lnTo>
                  <a:cubicBezTo>
                    <a:pt x="0" y="3801"/>
                    <a:pt x="317" y="4181"/>
                    <a:pt x="950" y="4181"/>
                  </a:cubicBezTo>
                  <a:cubicBezTo>
                    <a:pt x="1584" y="4181"/>
                    <a:pt x="1900" y="3801"/>
                    <a:pt x="1900" y="3167"/>
                  </a:cubicBezTo>
                  <a:lnTo>
                    <a:pt x="1900" y="1869"/>
                  </a:lnTo>
                  <a:lnTo>
                    <a:pt x="1014" y="1869"/>
                  </a:lnTo>
                  <a:lnTo>
                    <a:pt x="1014" y="2439"/>
                  </a:lnTo>
                  <a:lnTo>
                    <a:pt x="1299" y="2439"/>
                  </a:lnTo>
                  <a:lnTo>
                    <a:pt x="1299" y="3199"/>
                  </a:lnTo>
                  <a:cubicBezTo>
                    <a:pt x="1299" y="3484"/>
                    <a:pt x="1172" y="3579"/>
                    <a:pt x="982" y="3579"/>
                  </a:cubicBezTo>
                  <a:cubicBezTo>
                    <a:pt x="760" y="3579"/>
                    <a:pt x="634" y="3484"/>
                    <a:pt x="634" y="3199"/>
                  </a:cubicBezTo>
                  <a:lnTo>
                    <a:pt x="634" y="982"/>
                  </a:lnTo>
                  <a:cubicBezTo>
                    <a:pt x="634" y="697"/>
                    <a:pt x="760" y="602"/>
                    <a:pt x="982" y="602"/>
                  </a:cubicBezTo>
                  <a:cubicBezTo>
                    <a:pt x="1172" y="602"/>
                    <a:pt x="1299" y="697"/>
                    <a:pt x="1299" y="982"/>
                  </a:cubicBezTo>
                  <a:lnTo>
                    <a:pt x="1299" y="1425"/>
                  </a:lnTo>
                  <a:lnTo>
                    <a:pt x="1900" y="1425"/>
                  </a:lnTo>
                  <a:lnTo>
                    <a:pt x="1900" y="1045"/>
                  </a:lnTo>
                  <a:cubicBezTo>
                    <a:pt x="1900" y="380"/>
                    <a:pt x="1584" y="0"/>
                    <a:pt x="950" y="0"/>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3"/>
            <p:cNvSpPr/>
            <p:nvPr/>
          </p:nvSpPr>
          <p:spPr>
            <a:xfrm>
              <a:off x="2776400" y="2198375"/>
              <a:ext cx="53850" cy="111650"/>
            </a:xfrm>
            <a:custGeom>
              <a:rect b="b" l="l" r="r" t="t"/>
              <a:pathLst>
                <a:path extrusionOk="0" h="4466" w="2154">
                  <a:moveTo>
                    <a:pt x="1077" y="634"/>
                  </a:moveTo>
                  <a:cubicBezTo>
                    <a:pt x="1298" y="634"/>
                    <a:pt x="1457" y="760"/>
                    <a:pt x="1457" y="1077"/>
                  </a:cubicBezTo>
                  <a:lnTo>
                    <a:pt x="1457" y="3389"/>
                  </a:lnTo>
                  <a:cubicBezTo>
                    <a:pt x="1457" y="3737"/>
                    <a:pt x="1298" y="3832"/>
                    <a:pt x="1077" y="3832"/>
                  </a:cubicBezTo>
                  <a:lnTo>
                    <a:pt x="697" y="3832"/>
                  </a:lnTo>
                  <a:lnTo>
                    <a:pt x="697" y="634"/>
                  </a:lnTo>
                  <a:close/>
                  <a:moveTo>
                    <a:pt x="0" y="0"/>
                  </a:moveTo>
                  <a:lnTo>
                    <a:pt x="0" y="4465"/>
                  </a:lnTo>
                  <a:lnTo>
                    <a:pt x="1108" y="4465"/>
                  </a:lnTo>
                  <a:cubicBezTo>
                    <a:pt x="1805" y="4465"/>
                    <a:pt x="2154" y="4085"/>
                    <a:pt x="2154" y="3357"/>
                  </a:cubicBezTo>
                  <a:lnTo>
                    <a:pt x="2154" y="1109"/>
                  </a:lnTo>
                  <a:cubicBezTo>
                    <a:pt x="2154" y="380"/>
                    <a:pt x="1805" y="0"/>
                    <a:pt x="1108" y="0"/>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3"/>
            <p:cNvSpPr/>
            <p:nvPr/>
          </p:nvSpPr>
          <p:spPr>
            <a:xfrm>
              <a:off x="2841300" y="2198375"/>
              <a:ext cx="46750" cy="111650"/>
            </a:xfrm>
            <a:custGeom>
              <a:rect b="b" l="l" r="r" t="t"/>
              <a:pathLst>
                <a:path extrusionOk="0" h="4466" w="1870">
                  <a:moveTo>
                    <a:pt x="1" y="0"/>
                  </a:moveTo>
                  <a:lnTo>
                    <a:pt x="1" y="4465"/>
                  </a:lnTo>
                  <a:lnTo>
                    <a:pt x="1869" y="4465"/>
                  </a:lnTo>
                  <a:lnTo>
                    <a:pt x="1869" y="3832"/>
                  </a:lnTo>
                  <a:lnTo>
                    <a:pt x="698" y="3832"/>
                  </a:lnTo>
                  <a:lnTo>
                    <a:pt x="698" y="0"/>
                  </a:ln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3"/>
            <p:cNvSpPr/>
            <p:nvPr/>
          </p:nvSpPr>
          <p:spPr>
            <a:xfrm>
              <a:off x="2762125" y="2170650"/>
              <a:ext cx="139375" cy="7150"/>
            </a:xfrm>
            <a:custGeom>
              <a:rect b="b" l="l" r="r" t="t"/>
              <a:pathLst>
                <a:path extrusionOk="0" h="286" w="5575">
                  <a:moveTo>
                    <a:pt x="1" y="1"/>
                  </a:moveTo>
                  <a:lnTo>
                    <a:pt x="1" y="286"/>
                  </a:lnTo>
                  <a:lnTo>
                    <a:pt x="5575" y="286"/>
                  </a:lnTo>
                  <a:lnTo>
                    <a:pt x="5575" y="1"/>
                  </a:ln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3"/>
            <p:cNvSpPr/>
            <p:nvPr/>
          </p:nvSpPr>
          <p:spPr>
            <a:xfrm>
              <a:off x="1014000" y="3297100"/>
              <a:ext cx="831350" cy="894850"/>
            </a:xfrm>
            <a:custGeom>
              <a:rect b="b" l="l" r="r" t="t"/>
              <a:pathLst>
                <a:path extrusionOk="0" h="35794" w="33254">
                  <a:moveTo>
                    <a:pt x="11806" y="0"/>
                  </a:moveTo>
                  <a:cubicBezTo>
                    <a:pt x="8617" y="0"/>
                    <a:pt x="5216" y="3316"/>
                    <a:pt x="3706" y="5011"/>
                  </a:cubicBezTo>
                  <a:cubicBezTo>
                    <a:pt x="3168" y="5613"/>
                    <a:pt x="2693" y="6246"/>
                    <a:pt x="2344" y="6975"/>
                  </a:cubicBezTo>
                  <a:cubicBezTo>
                    <a:pt x="1" y="11567"/>
                    <a:pt x="1362" y="14354"/>
                    <a:pt x="3896" y="15969"/>
                  </a:cubicBezTo>
                  <a:cubicBezTo>
                    <a:pt x="4269" y="16214"/>
                    <a:pt x="4659" y="16323"/>
                    <a:pt x="5062" y="16323"/>
                  </a:cubicBezTo>
                  <a:cubicBezTo>
                    <a:pt x="7565" y="16323"/>
                    <a:pt x="10561" y="12135"/>
                    <a:pt x="13017" y="10743"/>
                  </a:cubicBezTo>
                  <a:cubicBezTo>
                    <a:pt x="13777" y="12453"/>
                    <a:pt x="15550" y="17109"/>
                    <a:pt x="19034" y="18122"/>
                  </a:cubicBezTo>
                  <a:cubicBezTo>
                    <a:pt x="10705" y="27274"/>
                    <a:pt x="8013" y="35793"/>
                    <a:pt x="8013" y="35793"/>
                  </a:cubicBezTo>
                  <a:cubicBezTo>
                    <a:pt x="8013" y="35793"/>
                    <a:pt x="20712" y="34590"/>
                    <a:pt x="24861" y="30916"/>
                  </a:cubicBezTo>
                  <a:cubicBezTo>
                    <a:pt x="29010" y="27274"/>
                    <a:pt x="33253" y="16950"/>
                    <a:pt x="30688" y="12675"/>
                  </a:cubicBezTo>
                  <a:cubicBezTo>
                    <a:pt x="28091" y="8400"/>
                    <a:pt x="16342" y="261"/>
                    <a:pt x="12067" y="8"/>
                  </a:cubicBezTo>
                  <a:cubicBezTo>
                    <a:pt x="11980" y="3"/>
                    <a:pt x="11893" y="0"/>
                    <a:pt x="11806" y="0"/>
                  </a:cubicBezTo>
                  <a:close/>
                </a:path>
              </a:pathLst>
            </a:custGeom>
            <a:solidFill>
              <a:srgbClr val="F4A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3"/>
            <p:cNvSpPr/>
            <p:nvPr/>
          </p:nvSpPr>
          <p:spPr>
            <a:xfrm>
              <a:off x="1142275" y="3147400"/>
              <a:ext cx="872500" cy="939250"/>
            </a:xfrm>
            <a:custGeom>
              <a:rect b="b" l="l" r="r" t="t"/>
              <a:pathLst>
                <a:path extrusionOk="0" h="37570" w="34900">
                  <a:moveTo>
                    <a:pt x="12366" y="0"/>
                  </a:moveTo>
                  <a:cubicBezTo>
                    <a:pt x="9030" y="0"/>
                    <a:pt x="5463" y="3483"/>
                    <a:pt x="3895" y="5236"/>
                  </a:cubicBezTo>
                  <a:cubicBezTo>
                    <a:pt x="3325" y="5869"/>
                    <a:pt x="2850" y="6566"/>
                    <a:pt x="2470" y="7294"/>
                  </a:cubicBezTo>
                  <a:cubicBezTo>
                    <a:pt x="0" y="12108"/>
                    <a:pt x="1425" y="15053"/>
                    <a:pt x="4085" y="16763"/>
                  </a:cubicBezTo>
                  <a:cubicBezTo>
                    <a:pt x="4477" y="17015"/>
                    <a:pt x="4884" y="17126"/>
                    <a:pt x="5305" y="17126"/>
                  </a:cubicBezTo>
                  <a:cubicBezTo>
                    <a:pt x="7948" y="17126"/>
                    <a:pt x="11085" y="12728"/>
                    <a:pt x="13681" y="11253"/>
                  </a:cubicBezTo>
                  <a:cubicBezTo>
                    <a:pt x="14441" y="13089"/>
                    <a:pt x="16310" y="17966"/>
                    <a:pt x="19983" y="19011"/>
                  </a:cubicBezTo>
                  <a:cubicBezTo>
                    <a:pt x="11243" y="28607"/>
                    <a:pt x="8424" y="37569"/>
                    <a:pt x="8424" y="37569"/>
                  </a:cubicBezTo>
                  <a:cubicBezTo>
                    <a:pt x="8424" y="37569"/>
                    <a:pt x="21725" y="36271"/>
                    <a:pt x="26095" y="32439"/>
                  </a:cubicBezTo>
                  <a:cubicBezTo>
                    <a:pt x="30466" y="28607"/>
                    <a:pt x="34899" y="17776"/>
                    <a:pt x="32208" y="13279"/>
                  </a:cubicBezTo>
                  <a:cubicBezTo>
                    <a:pt x="29484" y="8782"/>
                    <a:pt x="17165" y="295"/>
                    <a:pt x="12668" y="10"/>
                  </a:cubicBezTo>
                  <a:cubicBezTo>
                    <a:pt x="12567" y="4"/>
                    <a:pt x="12467" y="0"/>
                    <a:pt x="12366" y="0"/>
                  </a:cubicBezTo>
                  <a:close/>
                </a:path>
              </a:pathLst>
            </a:custGeom>
            <a:solidFill>
              <a:srgbClr val="FAB6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3"/>
            <p:cNvSpPr/>
            <p:nvPr/>
          </p:nvSpPr>
          <p:spPr>
            <a:xfrm>
              <a:off x="1403525" y="3389125"/>
              <a:ext cx="350775" cy="618800"/>
            </a:xfrm>
            <a:custGeom>
              <a:rect b="b" l="l" r="r" t="t"/>
              <a:pathLst>
                <a:path extrusionOk="0" h="24752" w="14031">
                  <a:moveTo>
                    <a:pt x="7031" y="0"/>
                  </a:moveTo>
                  <a:cubicBezTo>
                    <a:pt x="7031" y="0"/>
                    <a:pt x="4783" y="1045"/>
                    <a:pt x="3294" y="1774"/>
                  </a:cubicBezTo>
                  <a:cubicBezTo>
                    <a:pt x="4118" y="3705"/>
                    <a:pt x="5986" y="8329"/>
                    <a:pt x="9533" y="9342"/>
                  </a:cubicBezTo>
                  <a:cubicBezTo>
                    <a:pt x="4751" y="14600"/>
                    <a:pt x="1743" y="19667"/>
                    <a:pt x="1" y="23150"/>
                  </a:cubicBezTo>
                  <a:cubicBezTo>
                    <a:pt x="2028" y="23530"/>
                    <a:pt x="5036" y="23847"/>
                    <a:pt x="6651" y="24385"/>
                  </a:cubicBezTo>
                  <a:cubicBezTo>
                    <a:pt x="7475" y="24660"/>
                    <a:pt x="8354" y="24751"/>
                    <a:pt x="9161" y="24751"/>
                  </a:cubicBezTo>
                  <a:cubicBezTo>
                    <a:pt x="10775" y="24751"/>
                    <a:pt x="12098" y="24385"/>
                    <a:pt x="12098" y="24385"/>
                  </a:cubicBezTo>
                  <a:cubicBezTo>
                    <a:pt x="12098" y="24385"/>
                    <a:pt x="12700" y="20490"/>
                    <a:pt x="11497" y="19287"/>
                  </a:cubicBezTo>
                  <a:cubicBezTo>
                    <a:pt x="10325" y="18051"/>
                    <a:pt x="10705" y="11908"/>
                    <a:pt x="14030" y="8202"/>
                  </a:cubicBezTo>
                  <a:cubicBezTo>
                    <a:pt x="7696" y="7759"/>
                    <a:pt x="7158" y="824"/>
                    <a:pt x="7031" y="0"/>
                  </a:cubicBezTo>
                  <a:close/>
                </a:path>
              </a:pathLst>
            </a:custGeom>
            <a:solidFill>
              <a:srgbClr val="FAB6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3"/>
            <p:cNvSpPr/>
            <p:nvPr/>
          </p:nvSpPr>
          <p:spPr>
            <a:xfrm>
              <a:off x="1455000" y="3449300"/>
              <a:ext cx="25" cy="0"/>
            </a:xfrm>
            <a:custGeom>
              <a:rect b="b" l="l" r="r" t="t"/>
              <a:pathLst>
                <a:path extrusionOk="0" h="0" w="1">
                  <a:moveTo>
                    <a:pt x="0" y="0"/>
                  </a:moveTo>
                  <a:close/>
                </a:path>
              </a:pathLst>
            </a:custGeom>
            <a:solidFill>
              <a:srgbClr val="FAB6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3"/>
            <p:cNvSpPr/>
            <p:nvPr/>
          </p:nvSpPr>
          <p:spPr>
            <a:xfrm>
              <a:off x="1320400" y="3076950"/>
              <a:ext cx="893100" cy="938450"/>
            </a:xfrm>
            <a:custGeom>
              <a:rect b="b" l="l" r="r" t="t"/>
              <a:pathLst>
                <a:path extrusionOk="0" h="37538" w="35724">
                  <a:moveTo>
                    <a:pt x="13169" y="1"/>
                  </a:moveTo>
                  <a:cubicBezTo>
                    <a:pt x="8746" y="1"/>
                    <a:pt x="3864" y="6217"/>
                    <a:pt x="3864" y="6217"/>
                  </a:cubicBezTo>
                  <a:cubicBezTo>
                    <a:pt x="1" y="10049"/>
                    <a:pt x="2091" y="13469"/>
                    <a:pt x="4941" y="15306"/>
                  </a:cubicBezTo>
                  <a:cubicBezTo>
                    <a:pt x="5434" y="15624"/>
                    <a:pt x="5952" y="15760"/>
                    <a:pt x="6487" y="15760"/>
                  </a:cubicBezTo>
                  <a:cubicBezTo>
                    <a:pt x="9043" y="15760"/>
                    <a:pt x="11986" y="12640"/>
                    <a:pt x="14473" y="11252"/>
                  </a:cubicBezTo>
                  <a:cubicBezTo>
                    <a:pt x="15233" y="13057"/>
                    <a:pt x="17102" y="17934"/>
                    <a:pt x="20776" y="19011"/>
                  </a:cubicBezTo>
                  <a:cubicBezTo>
                    <a:pt x="12035" y="28575"/>
                    <a:pt x="9216" y="37537"/>
                    <a:pt x="9216" y="37537"/>
                  </a:cubicBezTo>
                  <a:cubicBezTo>
                    <a:pt x="9216" y="37537"/>
                    <a:pt x="22517" y="36271"/>
                    <a:pt x="26888" y="32439"/>
                  </a:cubicBezTo>
                  <a:cubicBezTo>
                    <a:pt x="31258" y="28607"/>
                    <a:pt x="35723" y="17776"/>
                    <a:pt x="33000" y="13279"/>
                  </a:cubicBezTo>
                  <a:cubicBezTo>
                    <a:pt x="30308" y="8782"/>
                    <a:pt x="17957" y="263"/>
                    <a:pt x="13460" y="10"/>
                  </a:cubicBezTo>
                  <a:cubicBezTo>
                    <a:pt x="13363" y="3"/>
                    <a:pt x="13267" y="1"/>
                    <a:pt x="13169" y="1"/>
                  </a:cubicBezTo>
                  <a:close/>
                </a:path>
              </a:pathLst>
            </a:custGeom>
            <a:solidFill>
              <a:srgbClr val="FFB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3"/>
            <p:cNvSpPr/>
            <p:nvPr/>
          </p:nvSpPr>
          <p:spPr>
            <a:xfrm>
              <a:off x="1372650" y="3133400"/>
              <a:ext cx="719700" cy="882000"/>
            </a:xfrm>
            <a:custGeom>
              <a:rect b="b" l="l" r="r" t="t"/>
              <a:pathLst>
                <a:path extrusionOk="0" h="35280" w="28788">
                  <a:moveTo>
                    <a:pt x="5765" y="0"/>
                  </a:moveTo>
                  <a:cubicBezTo>
                    <a:pt x="3484" y="1774"/>
                    <a:pt x="1774" y="3959"/>
                    <a:pt x="1774" y="3959"/>
                  </a:cubicBezTo>
                  <a:cubicBezTo>
                    <a:pt x="888" y="4845"/>
                    <a:pt x="317" y="5701"/>
                    <a:pt x="1" y="6492"/>
                  </a:cubicBezTo>
                  <a:cubicBezTo>
                    <a:pt x="634" y="7917"/>
                    <a:pt x="1743" y="10324"/>
                    <a:pt x="2946" y="13111"/>
                  </a:cubicBezTo>
                  <a:cubicBezTo>
                    <a:pt x="3417" y="13394"/>
                    <a:pt x="3910" y="13516"/>
                    <a:pt x="4416" y="13516"/>
                  </a:cubicBezTo>
                  <a:cubicBezTo>
                    <a:pt x="6973" y="13516"/>
                    <a:pt x="9899" y="10395"/>
                    <a:pt x="12383" y="8994"/>
                  </a:cubicBezTo>
                  <a:cubicBezTo>
                    <a:pt x="13143" y="10799"/>
                    <a:pt x="15012" y="15708"/>
                    <a:pt x="18686" y="16753"/>
                  </a:cubicBezTo>
                  <a:cubicBezTo>
                    <a:pt x="9945" y="26349"/>
                    <a:pt x="7126" y="35279"/>
                    <a:pt x="7126" y="35279"/>
                  </a:cubicBezTo>
                  <a:cubicBezTo>
                    <a:pt x="7126" y="35279"/>
                    <a:pt x="20427" y="34013"/>
                    <a:pt x="24798" y="30181"/>
                  </a:cubicBezTo>
                  <a:cubicBezTo>
                    <a:pt x="26223" y="28945"/>
                    <a:pt x="27616" y="26982"/>
                    <a:pt x="28788" y="24734"/>
                  </a:cubicBezTo>
                  <a:cubicBezTo>
                    <a:pt x="27616" y="24734"/>
                    <a:pt x="25874" y="24860"/>
                    <a:pt x="23436" y="25209"/>
                  </a:cubicBezTo>
                  <a:cubicBezTo>
                    <a:pt x="22716" y="25315"/>
                    <a:pt x="22049" y="25365"/>
                    <a:pt x="21440" y="25365"/>
                  </a:cubicBezTo>
                  <a:cubicBezTo>
                    <a:pt x="17330" y="25365"/>
                    <a:pt x="15814" y="23077"/>
                    <a:pt x="18020" y="20237"/>
                  </a:cubicBezTo>
                  <a:cubicBezTo>
                    <a:pt x="20554" y="16943"/>
                    <a:pt x="24323" y="15455"/>
                    <a:pt x="23214" y="15455"/>
                  </a:cubicBezTo>
                  <a:cubicBezTo>
                    <a:pt x="22106" y="15455"/>
                    <a:pt x="16975" y="14124"/>
                    <a:pt x="15709" y="12636"/>
                  </a:cubicBezTo>
                  <a:cubicBezTo>
                    <a:pt x="14410" y="11116"/>
                    <a:pt x="13555" y="7284"/>
                    <a:pt x="12510" y="3769"/>
                  </a:cubicBezTo>
                  <a:cubicBezTo>
                    <a:pt x="11983" y="4786"/>
                    <a:pt x="11657" y="5780"/>
                    <a:pt x="11293" y="5780"/>
                  </a:cubicBezTo>
                  <a:cubicBezTo>
                    <a:pt x="11045" y="5780"/>
                    <a:pt x="10779" y="5318"/>
                    <a:pt x="10420" y="4085"/>
                  </a:cubicBezTo>
                  <a:cubicBezTo>
                    <a:pt x="9755" y="1837"/>
                    <a:pt x="7285" y="602"/>
                    <a:pt x="5765" y="0"/>
                  </a:cubicBezTo>
                  <a:close/>
                </a:path>
              </a:pathLst>
            </a:custGeom>
            <a:solidFill>
              <a:srgbClr val="FFB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3"/>
            <p:cNvSpPr/>
            <p:nvPr/>
          </p:nvSpPr>
          <p:spPr>
            <a:xfrm>
              <a:off x="-11275" y="3173075"/>
              <a:ext cx="2943200" cy="1676800"/>
            </a:xfrm>
            <a:custGeom>
              <a:rect b="b" l="l" r="r" t="t"/>
              <a:pathLst>
                <a:path extrusionOk="0" h="67072" w="117728">
                  <a:moveTo>
                    <a:pt x="59848" y="0"/>
                  </a:moveTo>
                  <a:cubicBezTo>
                    <a:pt x="56768" y="0"/>
                    <a:pt x="52443" y="2176"/>
                    <a:pt x="47282" y="8801"/>
                  </a:cubicBezTo>
                  <a:cubicBezTo>
                    <a:pt x="44115" y="13899"/>
                    <a:pt x="42152" y="16053"/>
                    <a:pt x="35913" y="17541"/>
                  </a:cubicBezTo>
                  <a:cubicBezTo>
                    <a:pt x="28661" y="19251"/>
                    <a:pt x="24829" y="18650"/>
                    <a:pt x="18780" y="32077"/>
                  </a:cubicBezTo>
                  <a:cubicBezTo>
                    <a:pt x="16405" y="37398"/>
                    <a:pt x="0" y="46075"/>
                    <a:pt x="0" y="46075"/>
                  </a:cubicBezTo>
                  <a:lnTo>
                    <a:pt x="9849" y="67071"/>
                  </a:lnTo>
                  <a:cubicBezTo>
                    <a:pt x="9849" y="67071"/>
                    <a:pt x="48581" y="49717"/>
                    <a:pt x="58176" y="48133"/>
                  </a:cubicBezTo>
                  <a:cubicBezTo>
                    <a:pt x="67772" y="46518"/>
                    <a:pt x="71921" y="45980"/>
                    <a:pt x="89244" y="37683"/>
                  </a:cubicBezTo>
                  <a:cubicBezTo>
                    <a:pt x="104793" y="30209"/>
                    <a:pt x="110209" y="26978"/>
                    <a:pt x="114389" y="25237"/>
                  </a:cubicBezTo>
                  <a:cubicBezTo>
                    <a:pt x="117727" y="23861"/>
                    <a:pt x="114709" y="19121"/>
                    <a:pt x="107775" y="19121"/>
                  </a:cubicBezTo>
                  <a:cubicBezTo>
                    <a:pt x="106092" y="19121"/>
                    <a:pt x="104179" y="19400"/>
                    <a:pt x="102070" y="20075"/>
                  </a:cubicBezTo>
                  <a:cubicBezTo>
                    <a:pt x="88294" y="24508"/>
                    <a:pt x="82752" y="26472"/>
                    <a:pt x="68532" y="29290"/>
                  </a:cubicBezTo>
                  <a:cubicBezTo>
                    <a:pt x="66732" y="29650"/>
                    <a:pt x="64885" y="29898"/>
                    <a:pt x="63035" y="29898"/>
                  </a:cubicBezTo>
                  <a:cubicBezTo>
                    <a:pt x="62280" y="29898"/>
                    <a:pt x="61525" y="29857"/>
                    <a:pt x="60773" y="29765"/>
                  </a:cubicBezTo>
                  <a:cubicBezTo>
                    <a:pt x="52571" y="28752"/>
                    <a:pt x="50702" y="24002"/>
                    <a:pt x="55991" y="19156"/>
                  </a:cubicBezTo>
                  <a:cubicBezTo>
                    <a:pt x="61407" y="14216"/>
                    <a:pt x="65239" y="8547"/>
                    <a:pt x="64954" y="4335"/>
                  </a:cubicBezTo>
                  <a:cubicBezTo>
                    <a:pt x="64810" y="2232"/>
                    <a:pt x="62967" y="0"/>
                    <a:pt x="59848" y="0"/>
                  </a:cubicBezTo>
                  <a:close/>
                </a:path>
              </a:pathLst>
            </a:custGeom>
            <a:solidFill>
              <a:srgbClr val="FFCA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3"/>
            <p:cNvSpPr/>
            <p:nvPr/>
          </p:nvSpPr>
          <p:spPr>
            <a:xfrm>
              <a:off x="1321975" y="3172925"/>
              <a:ext cx="292175" cy="297700"/>
            </a:xfrm>
            <a:custGeom>
              <a:rect b="b" l="l" r="r" t="t"/>
              <a:pathLst>
                <a:path extrusionOk="0" h="11908" w="11687">
                  <a:moveTo>
                    <a:pt x="6506" y="0"/>
                  </a:moveTo>
                  <a:cubicBezTo>
                    <a:pt x="6287" y="0"/>
                    <a:pt x="6060" y="11"/>
                    <a:pt x="5828" y="34"/>
                  </a:cubicBezTo>
                  <a:cubicBezTo>
                    <a:pt x="4023" y="889"/>
                    <a:pt x="2123" y="2441"/>
                    <a:pt x="539" y="4880"/>
                  </a:cubicBezTo>
                  <a:cubicBezTo>
                    <a:pt x="1" y="5735"/>
                    <a:pt x="64" y="6875"/>
                    <a:pt x="698" y="7666"/>
                  </a:cubicBezTo>
                  <a:cubicBezTo>
                    <a:pt x="1743" y="8997"/>
                    <a:pt x="3516" y="10928"/>
                    <a:pt x="5575" y="11752"/>
                  </a:cubicBezTo>
                  <a:cubicBezTo>
                    <a:pt x="5842" y="11857"/>
                    <a:pt x="6124" y="11907"/>
                    <a:pt x="6405" y="11907"/>
                  </a:cubicBezTo>
                  <a:cubicBezTo>
                    <a:pt x="7057" y="11907"/>
                    <a:pt x="7707" y="11637"/>
                    <a:pt x="8172" y="11150"/>
                  </a:cubicBezTo>
                  <a:cubicBezTo>
                    <a:pt x="9122" y="10168"/>
                    <a:pt x="10357" y="8712"/>
                    <a:pt x="11307" y="7096"/>
                  </a:cubicBezTo>
                  <a:cubicBezTo>
                    <a:pt x="11592" y="6146"/>
                    <a:pt x="11687" y="5228"/>
                    <a:pt x="11624" y="4341"/>
                  </a:cubicBezTo>
                  <a:cubicBezTo>
                    <a:pt x="11505" y="2240"/>
                    <a:pt x="9644" y="0"/>
                    <a:pt x="6506" y="0"/>
                  </a:cubicBezTo>
                  <a:close/>
                </a:path>
              </a:pathLst>
            </a:custGeom>
            <a:solidFill>
              <a:srgbClr val="FFE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3"/>
            <p:cNvSpPr/>
            <p:nvPr/>
          </p:nvSpPr>
          <p:spPr>
            <a:xfrm>
              <a:off x="2644175" y="3699475"/>
              <a:ext cx="252575" cy="201900"/>
            </a:xfrm>
            <a:custGeom>
              <a:rect b="b" l="l" r="r" t="t"/>
              <a:pathLst>
                <a:path extrusionOk="0" h="8076" w="10103">
                  <a:moveTo>
                    <a:pt x="8044" y="0"/>
                  </a:moveTo>
                  <a:cubicBezTo>
                    <a:pt x="5542" y="729"/>
                    <a:pt x="2629" y="1679"/>
                    <a:pt x="1425" y="2439"/>
                  </a:cubicBezTo>
                  <a:cubicBezTo>
                    <a:pt x="0" y="3294"/>
                    <a:pt x="64" y="6334"/>
                    <a:pt x="222" y="8076"/>
                  </a:cubicBezTo>
                  <a:cubicBezTo>
                    <a:pt x="3832" y="6207"/>
                    <a:pt x="6144" y="5036"/>
                    <a:pt x="8171" y="4181"/>
                  </a:cubicBezTo>
                  <a:cubicBezTo>
                    <a:pt x="10103" y="3389"/>
                    <a:pt x="9913" y="1489"/>
                    <a:pt x="8044" y="0"/>
                  </a:cubicBezTo>
                  <a:close/>
                </a:path>
              </a:pathLst>
            </a:custGeom>
            <a:solidFill>
              <a:srgbClr val="FFE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3"/>
            <p:cNvSpPr/>
            <p:nvPr/>
          </p:nvSpPr>
          <p:spPr>
            <a:xfrm>
              <a:off x="2517500" y="3321425"/>
              <a:ext cx="205875" cy="290200"/>
            </a:xfrm>
            <a:custGeom>
              <a:rect b="b" l="l" r="r" t="t"/>
              <a:pathLst>
                <a:path extrusionOk="0" h="11608" w="8235">
                  <a:moveTo>
                    <a:pt x="4113" y="0"/>
                  </a:moveTo>
                  <a:cubicBezTo>
                    <a:pt x="4070" y="0"/>
                    <a:pt x="4022" y="16"/>
                    <a:pt x="3991" y="48"/>
                  </a:cubicBezTo>
                  <a:lnTo>
                    <a:pt x="982" y="4830"/>
                  </a:lnTo>
                  <a:lnTo>
                    <a:pt x="950" y="4830"/>
                  </a:lnTo>
                  <a:cubicBezTo>
                    <a:pt x="349" y="5558"/>
                    <a:pt x="0" y="6477"/>
                    <a:pt x="0" y="7490"/>
                  </a:cubicBezTo>
                  <a:cubicBezTo>
                    <a:pt x="0" y="9517"/>
                    <a:pt x="1457" y="11195"/>
                    <a:pt x="3389" y="11544"/>
                  </a:cubicBezTo>
                  <a:cubicBezTo>
                    <a:pt x="3421" y="11544"/>
                    <a:pt x="3452" y="11544"/>
                    <a:pt x="3484" y="11575"/>
                  </a:cubicBezTo>
                  <a:lnTo>
                    <a:pt x="3674" y="11575"/>
                  </a:lnTo>
                  <a:cubicBezTo>
                    <a:pt x="3706" y="11607"/>
                    <a:pt x="3706" y="11607"/>
                    <a:pt x="3737" y="11607"/>
                  </a:cubicBezTo>
                  <a:lnTo>
                    <a:pt x="4307" y="11607"/>
                  </a:lnTo>
                  <a:cubicBezTo>
                    <a:pt x="4339" y="11607"/>
                    <a:pt x="4402" y="11607"/>
                    <a:pt x="4434" y="11575"/>
                  </a:cubicBezTo>
                  <a:lnTo>
                    <a:pt x="4719" y="11575"/>
                  </a:lnTo>
                  <a:cubicBezTo>
                    <a:pt x="6714" y="11259"/>
                    <a:pt x="8234" y="9549"/>
                    <a:pt x="8234" y="7490"/>
                  </a:cubicBezTo>
                  <a:cubicBezTo>
                    <a:pt x="8234" y="6508"/>
                    <a:pt x="7886" y="5590"/>
                    <a:pt x="7284" y="4862"/>
                  </a:cubicBezTo>
                  <a:lnTo>
                    <a:pt x="4212" y="48"/>
                  </a:lnTo>
                  <a:cubicBezTo>
                    <a:pt x="4196" y="16"/>
                    <a:pt x="4157" y="0"/>
                    <a:pt x="4113" y="0"/>
                  </a:cubicBezTo>
                  <a:close/>
                </a:path>
              </a:pathLst>
            </a:custGeom>
            <a:solidFill>
              <a:srgbClr val="F285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3"/>
            <p:cNvSpPr/>
            <p:nvPr/>
          </p:nvSpPr>
          <p:spPr>
            <a:xfrm>
              <a:off x="2522250" y="3449300"/>
              <a:ext cx="201125" cy="162325"/>
            </a:xfrm>
            <a:custGeom>
              <a:rect b="b" l="l" r="r" t="t"/>
              <a:pathLst>
                <a:path extrusionOk="0" h="6493" w="8045">
                  <a:moveTo>
                    <a:pt x="7284" y="0"/>
                  </a:moveTo>
                  <a:cubicBezTo>
                    <a:pt x="6821" y="1597"/>
                    <a:pt x="5582" y="4074"/>
                    <a:pt x="2460" y="4074"/>
                  </a:cubicBezTo>
                  <a:cubicBezTo>
                    <a:pt x="1744" y="4074"/>
                    <a:pt x="928" y="3943"/>
                    <a:pt x="0" y="3642"/>
                  </a:cubicBezTo>
                  <a:lnTo>
                    <a:pt x="0" y="3642"/>
                  </a:lnTo>
                  <a:cubicBezTo>
                    <a:pt x="475" y="5067"/>
                    <a:pt x="1679" y="6175"/>
                    <a:pt x="3199" y="6429"/>
                  </a:cubicBezTo>
                  <a:cubicBezTo>
                    <a:pt x="3231" y="6429"/>
                    <a:pt x="3262" y="6429"/>
                    <a:pt x="3294" y="6460"/>
                  </a:cubicBezTo>
                  <a:lnTo>
                    <a:pt x="3547" y="6460"/>
                  </a:lnTo>
                  <a:cubicBezTo>
                    <a:pt x="3579" y="6492"/>
                    <a:pt x="3611" y="6492"/>
                    <a:pt x="3642" y="6492"/>
                  </a:cubicBezTo>
                  <a:lnTo>
                    <a:pt x="4117" y="6492"/>
                  </a:lnTo>
                  <a:cubicBezTo>
                    <a:pt x="4149" y="6492"/>
                    <a:pt x="4212" y="6460"/>
                    <a:pt x="4244" y="6460"/>
                  </a:cubicBezTo>
                  <a:lnTo>
                    <a:pt x="4307" y="6460"/>
                  </a:lnTo>
                  <a:lnTo>
                    <a:pt x="4529" y="6429"/>
                  </a:lnTo>
                  <a:cubicBezTo>
                    <a:pt x="6524" y="6144"/>
                    <a:pt x="8044" y="4434"/>
                    <a:pt x="8044" y="2375"/>
                  </a:cubicBezTo>
                  <a:cubicBezTo>
                    <a:pt x="8044" y="1488"/>
                    <a:pt x="7759" y="665"/>
                    <a:pt x="7284" y="0"/>
                  </a:cubicBezTo>
                  <a:close/>
                </a:path>
              </a:pathLst>
            </a:custGeom>
            <a:solidFill>
              <a:srgbClr val="E276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3"/>
            <p:cNvSpPr/>
            <p:nvPr/>
          </p:nvSpPr>
          <p:spPr>
            <a:xfrm>
              <a:off x="2547700" y="3374075"/>
              <a:ext cx="56900" cy="115475"/>
            </a:xfrm>
            <a:custGeom>
              <a:rect b="b" l="l" r="r" t="t"/>
              <a:pathLst>
                <a:path extrusionOk="0" h="4619" w="2276">
                  <a:moveTo>
                    <a:pt x="2276" y="0"/>
                  </a:moveTo>
                  <a:cubicBezTo>
                    <a:pt x="2272" y="4"/>
                    <a:pt x="2268" y="9"/>
                    <a:pt x="2265" y="14"/>
                  </a:cubicBezTo>
                  <a:lnTo>
                    <a:pt x="2265" y="14"/>
                  </a:lnTo>
                  <a:cubicBezTo>
                    <a:pt x="2272" y="5"/>
                    <a:pt x="2276" y="0"/>
                    <a:pt x="2276" y="0"/>
                  </a:cubicBezTo>
                  <a:close/>
                  <a:moveTo>
                    <a:pt x="2265" y="14"/>
                  </a:moveTo>
                  <a:cubicBezTo>
                    <a:pt x="2103" y="219"/>
                    <a:pt x="149" y="2708"/>
                    <a:pt x="27" y="3801"/>
                  </a:cubicBezTo>
                  <a:cubicBezTo>
                    <a:pt x="0" y="4292"/>
                    <a:pt x="255" y="4618"/>
                    <a:pt x="690" y="4618"/>
                  </a:cubicBezTo>
                  <a:cubicBezTo>
                    <a:pt x="760" y="4618"/>
                    <a:pt x="835" y="4610"/>
                    <a:pt x="914" y="4592"/>
                  </a:cubicBezTo>
                  <a:cubicBezTo>
                    <a:pt x="2022" y="4339"/>
                    <a:pt x="2149" y="3072"/>
                    <a:pt x="2213" y="2154"/>
                  </a:cubicBezTo>
                  <a:cubicBezTo>
                    <a:pt x="2244" y="1647"/>
                    <a:pt x="2276" y="1172"/>
                    <a:pt x="2276" y="697"/>
                  </a:cubicBezTo>
                  <a:cubicBezTo>
                    <a:pt x="2276" y="576"/>
                    <a:pt x="2188" y="134"/>
                    <a:pt x="2265" y="14"/>
                  </a:cubicBezTo>
                  <a:close/>
                </a:path>
              </a:pathLst>
            </a:custGeom>
            <a:solidFill>
              <a:srgbClr val="F798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3"/>
            <p:cNvSpPr/>
            <p:nvPr/>
          </p:nvSpPr>
          <p:spPr>
            <a:xfrm>
              <a:off x="1092375" y="3594175"/>
              <a:ext cx="661925" cy="381350"/>
            </a:xfrm>
            <a:custGeom>
              <a:rect b="b" l="l" r="r" t="t"/>
              <a:pathLst>
                <a:path extrusionOk="0" h="15254" w="26477">
                  <a:moveTo>
                    <a:pt x="26476" y="12003"/>
                  </a:moveTo>
                  <a:cubicBezTo>
                    <a:pt x="26469" y="12003"/>
                    <a:pt x="26464" y="12004"/>
                    <a:pt x="26460" y="12007"/>
                  </a:cubicBezTo>
                  <a:lnTo>
                    <a:pt x="26460" y="12007"/>
                  </a:lnTo>
                  <a:cubicBezTo>
                    <a:pt x="26465" y="12005"/>
                    <a:pt x="26471" y="12004"/>
                    <a:pt x="26476" y="12003"/>
                  </a:cubicBezTo>
                  <a:close/>
                  <a:moveTo>
                    <a:pt x="14220" y="0"/>
                  </a:moveTo>
                  <a:cubicBezTo>
                    <a:pt x="14189" y="32"/>
                    <a:pt x="7855" y="5226"/>
                    <a:pt x="5575" y="8139"/>
                  </a:cubicBezTo>
                  <a:cubicBezTo>
                    <a:pt x="3295" y="11053"/>
                    <a:pt x="1" y="13396"/>
                    <a:pt x="3200" y="14853"/>
                  </a:cubicBezTo>
                  <a:cubicBezTo>
                    <a:pt x="3822" y="15133"/>
                    <a:pt x="4912" y="15253"/>
                    <a:pt x="6298" y="15253"/>
                  </a:cubicBezTo>
                  <a:cubicBezTo>
                    <a:pt x="11956" y="15253"/>
                    <a:pt x="22546" y="13256"/>
                    <a:pt x="26413" y="12035"/>
                  </a:cubicBezTo>
                  <a:cubicBezTo>
                    <a:pt x="26438" y="12035"/>
                    <a:pt x="26443" y="12015"/>
                    <a:pt x="26460" y="12007"/>
                  </a:cubicBezTo>
                  <a:lnTo>
                    <a:pt x="26460" y="12007"/>
                  </a:lnTo>
                  <a:cubicBezTo>
                    <a:pt x="25768" y="12164"/>
                    <a:pt x="25077" y="12321"/>
                    <a:pt x="24386" y="12446"/>
                  </a:cubicBezTo>
                  <a:cubicBezTo>
                    <a:pt x="22564" y="12806"/>
                    <a:pt x="20726" y="13054"/>
                    <a:pt x="18883" y="13054"/>
                  </a:cubicBezTo>
                  <a:cubicBezTo>
                    <a:pt x="18132" y="13054"/>
                    <a:pt x="17379" y="13013"/>
                    <a:pt x="16627" y="12921"/>
                  </a:cubicBezTo>
                  <a:cubicBezTo>
                    <a:pt x="8425" y="11908"/>
                    <a:pt x="6556" y="7158"/>
                    <a:pt x="11845" y="2312"/>
                  </a:cubicBezTo>
                  <a:cubicBezTo>
                    <a:pt x="12669" y="1552"/>
                    <a:pt x="13460" y="792"/>
                    <a:pt x="14220" y="0"/>
                  </a:cubicBezTo>
                  <a:close/>
                </a:path>
              </a:pathLst>
            </a:custGeom>
            <a:solidFill>
              <a:srgbClr val="FFCA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3"/>
            <p:cNvSpPr/>
            <p:nvPr/>
          </p:nvSpPr>
          <p:spPr>
            <a:xfrm>
              <a:off x="-11275" y="4100075"/>
              <a:ext cx="2262775" cy="749800"/>
            </a:xfrm>
            <a:custGeom>
              <a:rect b="b" l="l" r="r" t="t"/>
              <a:pathLst>
                <a:path extrusionOk="0" h="29992" w="90511">
                  <a:moveTo>
                    <a:pt x="90510" y="1"/>
                  </a:moveTo>
                  <a:lnTo>
                    <a:pt x="90510" y="1"/>
                  </a:lnTo>
                  <a:cubicBezTo>
                    <a:pt x="85792" y="1489"/>
                    <a:pt x="77146" y="4181"/>
                    <a:pt x="71066" y="5765"/>
                  </a:cubicBezTo>
                  <a:cubicBezTo>
                    <a:pt x="62293" y="8045"/>
                    <a:pt x="47536" y="6905"/>
                    <a:pt x="38225" y="10990"/>
                  </a:cubicBezTo>
                  <a:cubicBezTo>
                    <a:pt x="31217" y="14075"/>
                    <a:pt x="21589" y="17631"/>
                    <a:pt x="14677" y="17631"/>
                  </a:cubicBezTo>
                  <a:cubicBezTo>
                    <a:pt x="12437" y="17631"/>
                    <a:pt x="10482" y="17257"/>
                    <a:pt x="8994" y="16374"/>
                  </a:cubicBezTo>
                  <a:cubicBezTo>
                    <a:pt x="5036" y="14030"/>
                    <a:pt x="4624" y="9375"/>
                    <a:pt x="4624" y="6366"/>
                  </a:cubicBezTo>
                  <a:cubicBezTo>
                    <a:pt x="1964" y="7950"/>
                    <a:pt x="0" y="8995"/>
                    <a:pt x="0" y="8995"/>
                  </a:cubicBezTo>
                  <a:lnTo>
                    <a:pt x="9849" y="29991"/>
                  </a:lnTo>
                  <a:cubicBezTo>
                    <a:pt x="9849" y="29991"/>
                    <a:pt x="48581" y="12637"/>
                    <a:pt x="58176" y="11053"/>
                  </a:cubicBezTo>
                  <a:cubicBezTo>
                    <a:pt x="67772" y="9438"/>
                    <a:pt x="71921" y="8900"/>
                    <a:pt x="89244" y="603"/>
                  </a:cubicBezTo>
                  <a:cubicBezTo>
                    <a:pt x="89687" y="381"/>
                    <a:pt x="90099" y="191"/>
                    <a:pt x="90510" y="1"/>
                  </a:cubicBezTo>
                  <a:close/>
                </a:path>
              </a:pathLst>
            </a:custGeom>
            <a:solidFill>
              <a:srgbClr val="FFCA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3"/>
            <p:cNvSpPr/>
            <p:nvPr/>
          </p:nvSpPr>
          <p:spPr>
            <a:xfrm>
              <a:off x="3469950" y="3785775"/>
              <a:ext cx="353125" cy="353125"/>
            </a:xfrm>
            <a:custGeom>
              <a:rect b="b" l="l" r="r" t="t"/>
              <a:pathLst>
                <a:path extrusionOk="0" h="14125" w="14125">
                  <a:moveTo>
                    <a:pt x="12098" y="2027"/>
                  </a:moveTo>
                  <a:cubicBezTo>
                    <a:pt x="14125" y="4054"/>
                    <a:pt x="13523" y="7949"/>
                    <a:pt x="10736" y="10736"/>
                  </a:cubicBezTo>
                  <a:cubicBezTo>
                    <a:pt x="7949" y="13523"/>
                    <a:pt x="4054" y="14125"/>
                    <a:pt x="2027" y="12098"/>
                  </a:cubicBezTo>
                  <a:cubicBezTo>
                    <a:pt x="0" y="10071"/>
                    <a:pt x="602" y="6176"/>
                    <a:pt x="3389" y="3389"/>
                  </a:cubicBezTo>
                  <a:cubicBezTo>
                    <a:pt x="6176" y="602"/>
                    <a:pt x="10071" y="0"/>
                    <a:pt x="12098" y="2027"/>
                  </a:cubicBezTo>
                  <a:close/>
                </a:path>
              </a:pathLst>
            </a:custGeom>
            <a:solidFill>
              <a:srgbClr val="F285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3"/>
            <p:cNvSpPr/>
            <p:nvPr/>
          </p:nvSpPr>
          <p:spPr>
            <a:xfrm>
              <a:off x="3486575" y="3890275"/>
              <a:ext cx="323050" cy="248625"/>
            </a:xfrm>
            <a:custGeom>
              <a:rect b="b" l="l" r="r" t="t"/>
              <a:pathLst>
                <a:path extrusionOk="0" h="9945" w="12922">
                  <a:moveTo>
                    <a:pt x="10071" y="4593"/>
                  </a:moveTo>
                  <a:cubicBezTo>
                    <a:pt x="7284" y="7379"/>
                    <a:pt x="3389" y="7981"/>
                    <a:pt x="1362" y="5954"/>
                  </a:cubicBezTo>
                  <a:cubicBezTo>
                    <a:pt x="760" y="5353"/>
                    <a:pt x="412" y="4624"/>
                    <a:pt x="254" y="3801"/>
                  </a:cubicBezTo>
                  <a:cubicBezTo>
                    <a:pt x="0" y="5384"/>
                    <a:pt x="349" y="6904"/>
                    <a:pt x="1362" y="7918"/>
                  </a:cubicBezTo>
                  <a:cubicBezTo>
                    <a:pt x="3389" y="9945"/>
                    <a:pt x="7284" y="9343"/>
                    <a:pt x="10071" y="6556"/>
                  </a:cubicBezTo>
                  <a:cubicBezTo>
                    <a:pt x="12034" y="4561"/>
                    <a:pt x="12921" y="2027"/>
                    <a:pt x="12541" y="1"/>
                  </a:cubicBezTo>
                  <a:cubicBezTo>
                    <a:pt x="12288" y="1552"/>
                    <a:pt x="11464" y="3231"/>
                    <a:pt x="10071" y="4593"/>
                  </a:cubicBezTo>
                  <a:close/>
                </a:path>
              </a:pathLst>
            </a:custGeom>
            <a:solidFill>
              <a:srgbClr val="E276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3"/>
            <p:cNvSpPr/>
            <p:nvPr/>
          </p:nvSpPr>
          <p:spPr>
            <a:xfrm>
              <a:off x="3523775" y="3839600"/>
              <a:ext cx="219325" cy="219350"/>
            </a:xfrm>
            <a:custGeom>
              <a:rect b="b" l="l" r="r" t="t"/>
              <a:pathLst>
                <a:path extrusionOk="0" h="8774" w="8773">
                  <a:moveTo>
                    <a:pt x="7601" y="1204"/>
                  </a:moveTo>
                  <a:cubicBezTo>
                    <a:pt x="8773" y="2408"/>
                    <a:pt x="8330" y="4814"/>
                    <a:pt x="6588" y="6556"/>
                  </a:cubicBezTo>
                  <a:cubicBezTo>
                    <a:pt x="4814" y="8330"/>
                    <a:pt x="2407" y="8773"/>
                    <a:pt x="1204" y="7570"/>
                  </a:cubicBezTo>
                  <a:cubicBezTo>
                    <a:pt x="1" y="6366"/>
                    <a:pt x="856" y="4371"/>
                    <a:pt x="2629" y="2629"/>
                  </a:cubicBezTo>
                  <a:cubicBezTo>
                    <a:pt x="4403" y="856"/>
                    <a:pt x="6398" y="1"/>
                    <a:pt x="7601" y="1204"/>
                  </a:cubicBezTo>
                  <a:close/>
                </a:path>
              </a:pathLst>
            </a:custGeom>
            <a:solidFill>
              <a:srgbClr val="E276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3"/>
            <p:cNvSpPr/>
            <p:nvPr/>
          </p:nvSpPr>
          <p:spPr>
            <a:xfrm>
              <a:off x="3720925" y="3823275"/>
              <a:ext cx="40400" cy="28225"/>
            </a:xfrm>
            <a:custGeom>
              <a:rect b="b" l="l" r="r" t="t"/>
              <a:pathLst>
                <a:path extrusionOk="0" h="1129" w="1616">
                  <a:moveTo>
                    <a:pt x="449" y="1"/>
                  </a:moveTo>
                  <a:cubicBezTo>
                    <a:pt x="293" y="1"/>
                    <a:pt x="139" y="92"/>
                    <a:pt x="64" y="242"/>
                  </a:cubicBezTo>
                  <a:cubicBezTo>
                    <a:pt x="0" y="464"/>
                    <a:pt x="95" y="685"/>
                    <a:pt x="285" y="749"/>
                  </a:cubicBezTo>
                  <a:cubicBezTo>
                    <a:pt x="539" y="844"/>
                    <a:pt x="760" y="939"/>
                    <a:pt x="982" y="1065"/>
                  </a:cubicBezTo>
                  <a:cubicBezTo>
                    <a:pt x="1045" y="1129"/>
                    <a:pt x="1109" y="1129"/>
                    <a:pt x="1172" y="1129"/>
                  </a:cubicBezTo>
                  <a:cubicBezTo>
                    <a:pt x="1330" y="1129"/>
                    <a:pt x="1457" y="1065"/>
                    <a:pt x="1520" y="939"/>
                  </a:cubicBezTo>
                  <a:cubicBezTo>
                    <a:pt x="1615" y="749"/>
                    <a:pt x="1552" y="495"/>
                    <a:pt x="1362" y="400"/>
                  </a:cubicBezTo>
                  <a:cubicBezTo>
                    <a:pt x="1109" y="242"/>
                    <a:pt x="855" y="115"/>
                    <a:pt x="570" y="20"/>
                  </a:cubicBezTo>
                  <a:cubicBezTo>
                    <a:pt x="531" y="7"/>
                    <a:pt x="490" y="1"/>
                    <a:pt x="449" y="1"/>
                  </a:cubicBezTo>
                  <a:close/>
                </a:path>
              </a:pathLst>
            </a:custGeom>
            <a:solidFill>
              <a:srgbClr val="F798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3"/>
            <p:cNvSpPr/>
            <p:nvPr/>
          </p:nvSpPr>
          <p:spPr>
            <a:xfrm>
              <a:off x="3580000" y="3815700"/>
              <a:ext cx="129075" cy="60350"/>
            </a:xfrm>
            <a:custGeom>
              <a:rect b="b" l="l" r="r" t="t"/>
              <a:pathLst>
                <a:path extrusionOk="0" h="2414" w="5163">
                  <a:moveTo>
                    <a:pt x="4522" y="0"/>
                  </a:moveTo>
                  <a:cubicBezTo>
                    <a:pt x="2113" y="0"/>
                    <a:pt x="251" y="1656"/>
                    <a:pt x="190" y="1717"/>
                  </a:cubicBezTo>
                  <a:cubicBezTo>
                    <a:pt x="0" y="1875"/>
                    <a:pt x="0" y="2097"/>
                    <a:pt x="158" y="2287"/>
                  </a:cubicBezTo>
                  <a:cubicBezTo>
                    <a:pt x="222" y="2350"/>
                    <a:pt x="349" y="2414"/>
                    <a:pt x="444" y="2414"/>
                  </a:cubicBezTo>
                  <a:cubicBezTo>
                    <a:pt x="539" y="2414"/>
                    <a:pt x="634" y="2382"/>
                    <a:pt x="697" y="2287"/>
                  </a:cubicBezTo>
                  <a:cubicBezTo>
                    <a:pt x="727" y="2287"/>
                    <a:pt x="2400" y="791"/>
                    <a:pt x="4473" y="791"/>
                  </a:cubicBezTo>
                  <a:cubicBezTo>
                    <a:pt x="4554" y="791"/>
                    <a:pt x="4636" y="794"/>
                    <a:pt x="4719" y="798"/>
                  </a:cubicBezTo>
                  <a:cubicBezTo>
                    <a:pt x="4941" y="798"/>
                    <a:pt x="5131" y="640"/>
                    <a:pt x="5131" y="418"/>
                  </a:cubicBezTo>
                  <a:cubicBezTo>
                    <a:pt x="5162" y="197"/>
                    <a:pt x="5004" y="7"/>
                    <a:pt x="4782" y="7"/>
                  </a:cubicBezTo>
                  <a:cubicBezTo>
                    <a:pt x="4695" y="2"/>
                    <a:pt x="4608" y="0"/>
                    <a:pt x="4522" y="0"/>
                  </a:cubicBezTo>
                  <a:close/>
                </a:path>
              </a:pathLst>
            </a:custGeom>
            <a:solidFill>
              <a:srgbClr val="F798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3"/>
            <p:cNvSpPr/>
            <p:nvPr/>
          </p:nvSpPr>
          <p:spPr>
            <a:xfrm>
              <a:off x="3946550" y="3726400"/>
              <a:ext cx="338100" cy="338875"/>
            </a:xfrm>
            <a:custGeom>
              <a:rect b="b" l="l" r="r" t="t"/>
              <a:pathLst>
                <a:path extrusionOk="0" h="13555" w="13524">
                  <a:moveTo>
                    <a:pt x="10262" y="3262"/>
                  </a:moveTo>
                  <a:cubicBezTo>
                    <a:pt x="12954" y="5922"/>
                    <a:pt x="13524" y="9659"/>
                    <a:pt x="11592" y="11591"/>
                  </a:cubicBezTo>
                  <a:cubicBezTo>
                    <a:pt x="9660" y="13554"/>
                    <a:pt x="5923" y="12953"/>
                    <a:pt x="3231" y="10293"/>
                  </a:cubicBezTo>
                  <a:cubicBezTo>
                    <a:pt x="571" y="7632"/>
                    <a:pt x="1" y="3895"/>
                    <a:pt x="1933" y="1964"/>
                  </a:cubicBezTo>
                  <a:cubicBezTo>
                    <a:pt x="3865" y="0"/>
                    <a:pt x="7601" y="602"/>
                    <a:pt x="10262" y="3262"/>
                  </a:cubicBezTo>
                  <a:close/>
                </a:path>
              </a:pathLst>
            </a:custGeom>
            <a:solidFill>
              <a:srgbClr val="F285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3"/>
            <p:cNvSpPr/>
            <p:nvPr/>
          </p:nvSpPr>
          <p:spPr>
            <a:xfrm>
              <a:off x="3959225" y="3826950"/>
              <a:ext cx="309600" cy="238325"/>
            </a:xfrm>
            <a:custGeom>
              <a:rect b="b" l="l" r="r" t="t"/>
              <a:pathLst>
                <a:path extrusionOk="0" h="9533" w="12384">
                  <a:moveTo>
                    <a:pt x="2724" y="4402"/>
                  </a:moveTo>
                  <a:cubicBezTo>
                    <a:pt x="5416" y="7062"/>
                    <a:pt x="9153" y="7632"/>
                    <a:pt x="11085" y="5700"/>
                  </a:cubicBezTo>
                  <a:cubicBezTo>
                    <a:pt x="11655" y="5130"/>
                    <a:pt x="12003" y="4402"/>
                    <a:pt x="12130" y="3610"/>
                  </a:cubicBezTo>
                  <a:cubicBezTo>
                    <a:pt x="12383" y="5162"/>
                    <a:pt x="12067" y="6587"/>
                    <a:pt x="11085" y="7569"/>
                  </a:cubicBezTo>
                  <a:cubicBezTo>
                    <a:pt x="9153" y="9532"/>
                    <a:pt x="5416" y="8931"/>
                    <a:pt x="2724" y="6271"/>
                  </a:cubicBezTo>
                  <a:cubicBezTo>
                    <a:pt x="856" y="4370"/>
                    <a:pt x="1" y="1964"/>
                    <a:pt x="349" y="0"/>
                  </a:cubicBezTo>
                  <a:cubicBezTo>
                    <a:pt x="602" y="1488"/>
                    <a:pt x="1426" y="3072"/>
                    <a:pt x="2724" y="4402"/>
                  </a:cubicBezTo>
                  <a:close/>
                </a:path>
              </a:pathLst>
            </a:custGeom>
            <a:solidFill>
              <a:srgbClr val="E276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3"/>
            <p:cNvSpPr/>
            <p:nvPr/>
          </p:nvSpPr>
          <p:spPr>
            <a:xfrm>
              <a:off x="4022575" y="3778650"/>
              <a:ext cx="210625" cy="209825"/>
            </a:xfrm>
            <a:custGeom>
              <a:rect b="b" l="l" r="r" t="t"/>
              <a:pathLst>
                <a:path extrusionOk="0" h="8393" w="8425">
                  <a:moveTo>
                    <a:pt x="1172" y="1140"/>
                  </a:moveTo>
                  <a:cubicBezTo>
                    <a:pt x="0" y="2280"/>
                    <a:pt x="444" y="4592"/>
                    <a:pt x="2122" y="6271"/>
                  </a:cubicBezTo>
                  <a:cubicBezTo>
                    <a:pt x="3832" y="7949"/>
                    <a:pt x="6112" y="8393"/>
                    <a:pt x="7284" y="7252"/>
                  </a:cubicBezTo>
                  <a:cubicBezTo>
                    <a:pt x="8424" y="6112"/>
                    <a:pt x="7601" y="4181"/>
                    <a:pt x="5922" y="2502"/>
                  </a:cubicBezTo>
                  <a:cubicBezTo>
                    <a:pt x="4212" y="824"/>
                    <a:pt x="2312" y="0"/>
                    <a:pt x="1172" y="1140"/>
                  </a:cubicBezTo>
                  <a:close/>
                </a:path>
              </a:pathLst>
            </a:custGeom>
            <a:solidFill>
              <a:srgbClr val="E276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3"/>
            <p:cNvSpPr/>
            <p:nvPr/>
          </p:nvSpPr>
          <p:spPr>
            <a:xfrm>
              <a:off x="4005150" y="3762325"/>
              <a:ext cx="39600" cy="27425"/>
            </a:xfrm>
            <a:custGeom>
              <a:rect b="b" l="l" r="r" t="t"/>
              <a:pathLst>
                <a:path extrusionOk="0" h="1097" w="1584">
                  <a:moveTo>
                    <a:pt x="1135" y="0"/>
                  </a:moveTo>
                  <a:cubicBezTo>
                    <a:pt x="1095" y="0"/>
                    <a:pt x="1054" y="7"/>
                    <a:pt x="1014" y="20"/>
                  </a:cubicBezTo>
                  <a:cubicBezTo>
                    <a:pt x="760" y="115"/>
                    <a:pt x="507" y="242"/>
                    <a:pt x="254" y="400"/>
                  </a:cubicBezTo>
                  <a:cubicBezTo>
                    <a:pt x="64" y="495"/>
                    <a:pt x="0" y="717"/>
                    <a:pt x="95" y="907"/>
                  </a:cubicBezTo>
                  <a:cubicBezTo>
                    <a:pt x="190" y="1033"/>
                    <a:pt x="317" y="1097"/>
                    <a:pt x="444" y="1097"/>
                  </a:cubicBezTo>
                  <a:cubicBezTo>
                    <a:pt x="507" y="1097"/>
                    <a:pt x="570" y="1097"/>
                    <a:pt x="634" y="1033"/>
                  </a:cubicBezTo>
                  <a:cubicBezTo>
                    <a:pt x="855" y="938"/>
                    <a:pt x="1046" y="812"/>
                    <a:pt x="1267" y="748"/>
                  </a:cubicBezTo>
                  <a:cubicBezTo>
                    <a:pt x="1489" y="653"/>
                    <a:pt x="1584" y="463"/>
                    <a:pt x="1489" y="242"/>
                  </a:cubicBezTo>
                  <a:cubicBezTo>
                    <a:pt x="1439" y="91"/>
                    <a:pt x="1289" y="0"/>
                    <a:pt x="1135" y="0"/>
                  </a:cubicBezTo>
                  <a:close/>
                </a:path>
              </a:pathLst>
            </a:custGeom>
            <a:solidFill>
              <a:srgbClr val="F798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3"/>
            <p:cNvSpPr/>
            <p:nvPr/>
          </p:nvSpPr>
          <p:spPr>
            <a:xfrm>
              <a:off x="4055825" y="3755525"/>
              <a:ext cx="123525" cy="57200"/>
            </a:xfrm>
            <a:custGeom>
              <a:rect b="b" l="l" r="r" t="t"/>
              <a:pathLst>
                <a:path extrusionOk="0" h="2288" w="4941">
                  <a:moveTo>
                    <a:pt x="641" y="0"/>
                  </a:moveTo>
                  <a:cubicBezTo>
                    <a:pt x="554" y="0"/>
                    <a:pt x="468" y="2"/>
                    <a:pt x="380" y="7"/>
                  </a:cubicBezTo>
                  <a:cubicBezTo>
                    <a:pt x="159" y="7"/>
                    <a:pt x="0" y="197"/>
                    <a:pt x="0" y="419"/>
                  </a:cubicBezTo>
                  <a:cubicBezTo>
                    <a:pt x="32" y="609"/>
                    <a:pt x="190" y="767"/>
                    <a:pt x="412" y="767"/>
                  </a:cubicBezTo>
                  <a:cubicBezTo>
                    <a:pt x="494" y="762"/>
                    <a:pt x="575" y="760"/>
                    <a:pt x="656" y="760"/>
                  </a:cubicBezTo>
                  <a:cubicBezTo>
                    <a:pt x="2636" y="760"/>
                    <a:pt x="4245" y="2192"/>
                    <a:pt x="4276" y="2192"/>
                  </a:cubicBezTo>
                  <a:cubicBezTo>
                    <a:pt x="4339" y="2255"/>
                    <a:pt x="4434" y="2287"/>
                    <a:pt x="4529" y="2287"/>
                  </a:cubicBezTo>
                  <a:cubicBezTo>
                    <a:pt x="4624" y="2287"/>
                    <a:pt x="4719" y="2255"/>
                    <a:pt x="4814" y="2160"/>
                  </a:cubicBezTo>
                  <a:cubicBezTo>
                    <a:pt x="4941" y="2034"/>
                    <a:pt x="4941" y="1780"/>
                    <a:pt x="4782" y="1654"/>
                  </a:cubicBezTo>
                  <a:cubicBezTo>
                    <a:pt x="4691" y="1562"/>
                    <a:pt x="2923" y="0"/>
                    <a:pt x="641" y="0"/>
                  </a:cubicBezTo>
                  <a:close/>
                </a:path>
              </a:pathLst>
            </a:custGeom>
            <a:solidFill>
              <a:srgbClr val="F798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3"/>
            <p:cNvSpPr/>
            <p:nvPr/>
          </p:nvSpPr>
          <p:spPr>
            <a:xfrm>
              <a:off x="3810375" y="3506300"/>
              <a:ext cx="266050" cy="201900"/>
            </a:xfrm>
            <a:custGeom>
              <a:rect b="b" l="l" r="r" t="t"/>
              <a:pathLst>
                <a:path extrusionOk="0" h="8076" w="10642">
                  <a:moveTo>
                    <a:pt x="10357" y="3357"/>
                  </a:moveTo>
                  <a:cubicBezTo>
                    <a:pt x="10642" y="5384"/>
                    <a:pt x="8583" y="7347"/>
                    <a:pt x="5796" y="7696"/>
                  </a:cubicBezTo>
                  <a:cubicBezTo>
                    <a:pt x="3009" y="8076"/>
                    <a:pt x="539" y="6714"/>
                    <a:pt x="254" y="4687"/>
                  </a:cubicBezTo>
                  <a:cubicBezTo>
                    <a:pt x="1" y="2660"/>
                    <a:pt x="2059" y="729"/>
                    <a:pt x="4846" y="349"/>
                  </a:cubicBezTo>
                  <a:cubicBezTo>
                    <a:pt x="7633" y="0"/>
                    <a:pt x="10103" y="1330"/>
                    <a:pt x="10357" y="3357"/>
                  </a:cubicBezTo>
                  <a:close/>
                </a:path>
              </a:pathLst>
            </a:custGeom>
            <a:solidFill>
              <a:srgbClr val="F285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3"/>
            <p:cNvSpPr/>
            <p:nvPr/>
          </p:nvSpPr>
          <p:spPr>
            <a:xfrm>
              <a:off x="3813550" y="3553000"/>
              <a:ext cx="247825" cy="154425"/>
            </a:xfrm>
            <a:custGeom>
              <a:rect b="b" l="l" r="r" t="t"/>
              <a:pathLst>
                <a:path extrusionOk="0" h="6177" w="9913">
                  <a:moveTo>
                    <a:pt x="6524" y="4719"/>
                  </a:moveTo>
                  <a:cubicBezTo>
                    <a:pt x="3737" y="5068"/>
                    <a:pt x="1267" y="3738"/>
                    <a:pt x="1014" y="1711"/>
                  </a:cubicBezTo>
                  <a:cubicBezTo>
                    <a:pt x="919" y="1109"/>
                    <a:pt x="1046" y="539"/>
                    <a:pt x="1331" y="1"/>
                  </a:cubicBezTo>
                  <a:cubicBezTo>
                    <a:pt x="476" y="761"/>
                    <a:pt x="1" y="1774"/>
                    <a:pt x="159" y="2819"/>
                  </a:cubicBezTo>
                  <a:cubicBezTo>
                    <a:pt x="412" y="4846"/>
                    <a:pt x="2882" y="6176"/>
                    <a:pt x="5669" y="5828"/>
                  </a:cubicBezTo>
                  <a:cubicBezTo>
                    <a:pt x="7633" y="5574"/>
                    <a:pt x="9248" y="4529"/>
                    <a:pt x="9913" y="3199"/>
                  </a:cubicBezTo>
                  <a:cubicBezTo>
                    <a:pt x="9090" y="3959"/>
                    <a:pt x="7886" y="4529"/>
                    <a:pt x="6524" y="4719"/>
                  </a:cubicBezTo>
                  <a:close/>
                </a:path>
              </a:pathLst>
            </a:custGeom>
            <a:solidFill>
              <a:srgbClr val="E276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3"/>
            <p:cNvSpPr/>
            <p:nvPr/>
          </p:nvSpPr>
          <p:spPr>
            <a:xfrm>
              <a:off x="3857875" y="3543500"/>
              <a:ext cx="167100" cy="110075"/>
            </a:xfrm>
            <a:custGeom>
              <a:rect b="b" l="l" r="r" t="t"/>
              <a:pathLst>
                <a:path extrusionOk="0" h="4403" w="6684">
                  <a:moveTo>
                    <a:pt x="6556" y="1584"/>
                  </a:moveTo>
                  <a:cubicBezTo>
                    <a:pt x="6683" y="2787"/>
                    <a:pt x="5385" y="3959"/>
                    <a:pt x="3643" y="4181"/>
                  </a:cubicBezTo>
                  <a:cubicBezTo>
                    <a:pt x="1869" y="4403"/>
                    <a:pt x="318" y="3643"/>
                    <a:pt x="159" y="2439"/>
                  </a:cubicBezTo>
                  <a:cubicBezTo>
                    <a:pt x="1" y="1236"/>
                    <a:pt x="1363" y="476"/>
                    <a:pt x="3105" y="222"/>
                  </a:cubicBezTo>
                  <a:cubicBezTo>
                    <a:pt x="4878" y="1"/>
                    <a:pt x="6398" y="381"/>
                    <a:pt x="6556" y="1584"/>
                  </a:cubicBezTo>
                  <a:close/>
                </a:path>
              </a:pathLst>
            </a:custGeom>
            <a:solidFill>
              <a:srgbClr val="E276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3"/>
            <p:cNvSpPr/>
            <p:nvPr/>
          </p:nvSpPr>
          <p:spPr>
            <a:xfrm>
              <a:off x="4039975" y="3563500"/>
              <a:ext cx="23000" cy="27250"/>
            </a:xfrm>
            <a:custGeom>
              <a:rect b="b" l="l" r="r" t="t"/>
              <a:pathLst>
                <a:path extrusionOk="0" h="1090" w="920">
                  <a:moveTo>
                    <a:pt x="329" y="0"/>
                  </a:moveTo>
                  <a:cubicBezTo>
                    <a:pt x="269" y="0"/>
                    <a:pt x="209" y="18"/>
                    <a:pt x="159" y="56"/>
                  </a:cubicBezTo>
                  <a:cubicBezTo>
                    <a:pt x="33" y="119"/>
                    <a:pt x="1" y="309"/>
                    <a:pt x="64" y="436"/>
                  </a:cubicBezTo>
                  <a:cubicBezTo>
                    <a:pt x="191" y="594"/>
                    <a:pt x="254" y="752"/>
                    <a:pt x="318" y="911"/>
                  </a:cubicBezTo>
                  <a:cubicBezTo>
                    <a:pt x="349" y="974"/>
                    <a:pt x="381" y="1006"/>
                    <a:pt x="413" y="1037"/>
                  </a:cubicBezTo>
                  <a:cubicBezTo>
                    <a:pt x="450" y="1074"/>
                    <a:pt x="509" y="1090"/>
                    <a:pt x="570" y="1090"/>
                  </a:cubicBezTo>
                  <a:cubicBezTo>
                    <a:pt x="613" y="1090"/>
                    <a:pt x="658" y="1082"/>
                    <a:pt x="698" y="1069"/>
                  </a:cubicBezTo>
                  <a:cubicBezTo>
                    <a:pt x="824" y="1006"/>
                    <a:pt x="919" y="847"/>
                    <a:pt x="856" y="689"/>
                  </a:cubicBezTo>
                  <a:cubicBezTo>
                    <a:pt x="761" y="499"/>
                    <a:pt x="666" y="309"/>
                    <a:pt x="571" y="119"/>
                  </a:cubicBezTo>
                  <a:cubicBezTo>
                    <a:pt x="513" y="42"/>
                    <a:pt x="421" y="0"/>
                    <a:pt x="329" y="0"/>
                  </a:cubicBezTo>
                  <a:close/>
                </a:path>
              </a:pathLst>
            </a:custGeom>
            <a:solidFill>
              <a:srgbClr val="F798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3"/>
            <p:cNvSpPr/>
            <p:nvPr/>
          </p:nvSpPr>
          <p:spPr>
            <a:xfrm>
              <a:off x="3946550" y="3520825"/>
              <a:ext cx="93450" cy="38650"/>
            </a:xfrm>
            <a:custGeom>
              <a:rect b="b" l="l" r="r" t="t"/>
              <a:pathLst>
                <a:path extrusionOk="0" h="1546" w="3738">
                  <a:moveTo>
                    <a:pt x="587" y="1"/>
                  </a:moveTo>
                  <a:cubicBezTo>
                    <a:pt x="397" y="1"/>
                    <a:pt x="276" y="13"/>
                    <a:pt x="254" y="21"/>
                  </a:cubicBezTo>
                  <a:cubicBezTo>
                    <a:pt x="96" y="21"/>
                    <a:pt x="1" y="148"/>
                    <a:pt x="1" y="306"/>
                  </a:cubicBezTo>
                  <a:cubicBezTo>
                    <a:pt x="1" y="401"/>
                    <a:pt x="64" y="464"/>
                    <a:pt x="128" y="496"/>
                  </a:cubicBezTo>
                  <a:cubicBezTo>
                    <a:pt x="159" y="559"/>
                    <a:pt x="254" y="559"/>
                    <a:pt x="318" y="559"/>
                  </a:cubicBezTo>
                  <a:cubicBezTo>
                    <a:pt x="318" y="559"/>
                    <a:pt x="384" y="554"/>
                    <a:pt x="499" y="554"/>
                  </a:cubicBezTo>
                  <a:cubicBezTo>
                    <a:pt x="976" y="554"/>
                    <a:pt x="2288" y="636"/>
                    <a:pt x="3231" y="1478"/>
                  </a:cubicBezTo>
                  <a:cubicBezTo>
                    <a:pt x="3290" y="1522"/>
                    <a:pt x="3356" y="1545"/>
                    <a:pt x="3422" y="1545"/>
                  </a:cubicBezTo>
                  <a:cubicBezTo>
                    <a:pt x="3498" y="1545"/>
                    <a:pt x="3575" y="1514"/>
                    <a:pt x="3643" y="1446"/>
                  </a:cubicBezTo>
                  <a:cubicBezTo>
                    <a:pt x="3738" y="1319"/>
                    <a:pt x="3738" y="1161"/>
                    <a:pt x="3611" y="1034"/>
                  </a:cubicBezTo>
                  <a:cubicBezTo>
                    <a:pt x="2568" y="136"/>
                    <a:pt x="1208" y="1"/>
                    <a:pt x="587" y="1"/>
                  </a:cubicBezTo>
                  <a:close/>
                </a:path>
              </a:pathLst>
            </a:custGeom>
            <a:solidFill>
              <a:srgbClr val="F798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3"/>
            <p:cNvSpPr/>
            <p:nvPr/>
          </p:nvSpPr>
          <p:spPr>
            <a:xfrm>
              <a:off x="3808800" y="4066825"/>
              <a:ext cx="273950" cy="227250"/>
            </a:xfrm>
            <a:custGeom>
              <a:rect b="b" l="l" r="r" t="t"/>
              <a:pathLst>
                <a:path extrusionOk="0" h="9090" w="10958">
                  <a:moveTo>
                    <a:pt x="7063" y="1204"/>
                  </a:moveTo>
                  <a:cubicBezTo>
                    <a:pt x="9596" y="2408"/>
                    <a:pt x="10958" y="4878"/>
                    <a:pt x="10071" y="6715"/>
                  </a:cubicBezTo>
                  <a:cubicBezTo>
                    <a:pt x="9216" y="8551"/>
                    <a:pt x="6461" y="9090"/>
                    <a:pt x="3896" y="7918"/>
                  </a:cubicBezTo>
                  <a:cubicBezTo>
                    <a:pt x="1362" y="6715"/>
                    <a:pt x="1" y="4244"/>
                    <a:pt x="887" y="2376"/>
                  </a:cubicBezTo>
                  <a:cubicBezTo>
                    <a:pt x="1742" y="539"/>
                    <a:pt x="4498" y="1"/>
                    <a:pt x="7063" y="1204"/>
                  </a:cubicBezTo>
                  <a:close/>
                </a:path>
              </a:pathLst>
            </a:custGeom>
            <a:solidFill>
              <a:srgbClr val="F285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3"/>
            <p:cNvSpPr/>
            <p:nvPr/>
          </p:nvSpPr>
          <p:spPr>
            <a:xfrm>
              <a:off x="3825425" y="4158675"/>
              <a:ext cx="247050" cy="136200"/>
            </a:xfrm>
            <a:custGeom>
              <a:rect b="b" l="l" r="r" t="t"/>
              <a:pathLst>
                <a:path extrusionOk="0" h="5448" w="9882">
                  <a:moveTo>
                    <a:pt x="2756" y="2914"/>
                  </a:moveTo>
                  <a:cubicBezTo>
                    <a:pt x="5321" y="4117"/>
                    <a:pt x="8076" y="3579"/>
                    <a:pt x="8963" y="1742"/>
                  </a:cubicBezTo>
                  <a:cubicBezTo>
                    <a:pt x="9216" y="1204"/>
                    <a:pt x="9280" y="602"/>
                    <a:pt x="9185" y="0"/>
                  </a:cubicBezTo>
                  <a:cubicBezTo>
                    <a:pt x="9723" y="1014"/>
                    <a:pt x="9881" y="2122"/>
                    <a:pt x="9438" y="3041"/>
                  </a:cubicBezTo>
                  <a:cubicBezTo>
                    <a:pt x="8551" y="4909"/>
                    <a:pt x="5796" y="5447"/>
                    <a:pt x="3231" y="4244"/>
                  </a:cubicBezTo>
                  <a:cubicBezTo>
                    <a:pt x="1426" y="3389"/>
                    <a:pt x="222" y="1900"/>
                    <a:pt x="1" y="444"/>
                  </a:cubicBezTo>
                  <a:cubicBezTo>
                    <a:pt x="539" y="1425"/>
                    <a:pt x="1521" y="2344"/>
                    <a:pt x="2756" y="2914"/>
                  </a:cubicBezTo>
                  <a:close/>
                </a:path>
              </a:pathLst>
            </a:custGeom>
            <a:solidFill>
              <a:srgbClr val="E276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3"/>
            <p:cNvSpPr/>
            <p:nvPr/>
          </p:nvSpPr>
          <p:spPr>
            <a:xfrm>
              <a:off x="3865800" y="4107200"/>
              <a:ext cx="171050" cy="130675"/>
            </a:xfrm>
            <a:custGeom>
              <a:rect b="b" l="l" r="r" t="t"/>
              <a:pathLst>
                <a:path extrusionOk="0" h="5227" w="6842">
                  <a:moveTo>
                    <a:pt x="507" y="1109"/>
                  </a:moveTo>
                  <a:cubicBezTo>
                    <a:pt x="1" y="2218"/>
                    <a:pt x="887" y="3706"/>
                    <a:pt x="2503" y="4466"/>
                  </a:cubicBezTo>
                  <a:cubicBezTo>
                    <a:pt x="4086" y="5226"/>
                    <a:pt x="5828" y="4941"/>
                    <a:pt x="6334" y="3833"/>
                  </a:cubicBezTo>
                  <a:cubicBezTo>
                    <a:pt x="6841" y="2756"/>
                    <a:pt x="5796" y="1616"/>
                    <a:pt x="4181" y="856"/>
                  </a:cubicBezTo>
                  <a:cubicBezTo>
                    <a:pt x="2566" y="96"/>
                    <a:pt x="1014" y="1"/>
                    <a:pt x="507" y="1109"/>
                  </a:cubicBezTo>
                  <a:close/>
                </a:path>
              </a:pathLst>
            </a:custGeom>
            <a:solidFill>
              <a:srgbClr val="E276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3"/>
            <p:cNvSpPr/>
            <p:nvPr/>
          </p:nvSpPr>
          <p:spPr>
            <a:xfrm>
              <a:off x="3838875" y="4107575"/>
              <a:ext cx="26150" cy="24500"/>
            </a:xfrm>
            <a:custGeom>
              <a:rect b="b" l="l" r="r" t="t"/>
              <a:pathLst>
                <a:path extrusionOk="0" h="980" w="1046">
                  <a:moveTo>
                    <a:pt x="729" y="0"/>
                  </a:moveTo>
                  <a:cubicBezTo>
                    <a:pt x="663" y="0"/>
                    <a:pt x="595" y="25"/>
                    <a:pt x="539" y="81"/>
                  </a:cubicBezTo>
                  <a:cubicBezTo>
                    <a:pt x="381" y="208"/>
                    <a:pt x="254" y="366"/>
                    <a:pt x="96" y="524"/>
                  </a:cubicBezTo>
                  <a:cubicBezTo>
                    <a:pt x="1" y="651"/>
                    <a:pt x="1" y="809"/>
                    <a:pt x="128" y="904"/>
                  </a:cubicBezTo>
                  <a:cubicBezTo>
                    <a:pt x="197" y="951"/>
                    <a:pt x="267" y="980"/>
                    <a:pt x="336" y="980"/>
                  </a:cubicBezTo>
                  <a:cubicBezTo>
                    <a:pt x="362" y="980"/>
                    <a:pt x="387" y="976"/>
                    <a:pt x="413" y="968"/>
                  </a:cubicBezTo>
                  <a:cubicBezTo>
                    <a:pt x="476" y="936"/>
                    <a:pt x="508" y="904"/>
                    <a:pt x="539" y="873"/>
                  </a:cubicBezTo>
                  <a:cubicBezTo>
                    <a:pt x="666" y="746"/>
                    <a:pt x="793" y="619"/>
                    <a:pt x="919" y="493"/>
                  </a:cubicBezTo>
                  <a:cubicBezTo>
                    <a:pt x="1046" y="398"/>
                    <a:pt x="1046" y="208"/>
                    <a:pt x="951" y="113"/>
                  </a:cubicBezTo>
                  <a:cubicBezTo>
                    <a:pt x="898" y="41"/>
                    <a:pt x="814" y="0"/>
                    <a:pt x="729" y="0"/>
                  </a:cubicBezTo>
                  <a:close/>
                </a:path>
              </a:pathLst>
            </a:custGeom>
            <a:solidFill>
              <a:srgbClr val="F798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3"/>
            <p:cNvSpPr/>
            <p:nvPr/>
          </p:nvSpPr>
          <p:spPr>
            <a:xfrm>
              <a:off x="3869775" y="4087625"/>
              <a:ext cx="98175" cy="21975"/>
            </a:xfrm>
            <a:custGeom>
              <a:rect b="b" l="l" r="r" t="t"/>
              <a:pathLst>
                <a:path extrusionOk="0" h="879" w="3927">
                  <a:moveTo>
                    <a:pt x="1831" y="0"/>
                  </a:moveTo>
                  <a:cubicBezTo>
                    <a:pt x="1325" y="0"/>
                    <a:pt x="767" y="78"/>
                    <a:pt x="222" y="309"/>
                  </a:cubicBezTo>
                  <a:cubicBezTo>
                    <a:pt x="63" y="372"/>
                    <a:pt x="0" y="530"/>
                    <a:pt x="63" y="689"/>
                  </a:cubicBezTo>
                  <a:cubicBezTo>
                    <a:pt x="110" y="782"/>
                    <a:pt x="207" y="840"/>
                    <a:pt x="318" y="840"/>
                  </a:cubicBezTo>
                  <a:cubicBezTo>
                    <a:pt x="359" y="840"/>
                    <a:pt x="401" y="832"/>
                    <a:pt x="443" y="816"/>
                  </a:cubicBezTo>
                  <a:cubicBezTo>
                    <a:pt x="902" y="622"/>
                    <a:pt x="1381" y="556"/>
                    <a:pt x="1819" y="556"/>
                  </a:cubicBezTo>
                  <a:cubicBezTo>
                    <a:pt x="2741" y="556"/>
                    <a:pt x="3484" y="847"/>
                    <a:pt x="3484" y="847"/>
                  </a:cubicBezTo>
                  <a:cubicBezTo>
                    <a:pt x="3579" y="879"/>
                    <a:pt x="3642" y="879"/>
                    <a:pt x="3705" y="879"/>
                  </a:cubicBezTo>
                  <a:cubicBezTo>
                    <a:pt x="3769" y="847"/>
                    <a:pt x="3832" y="784"/>
                    <a:pt x="3864" y="721"/>
                  </a:cubicBezTo>
                  <a:cubicBezTo>
                    <a:pt x="3927" y="562"/>
                    <a:pt x="3864" y="404"/>
                    <a:pt x="3705" y="340"/>
                  </a:cubicBezTo>
                  <a:cubicBezTo>
                    <a:pt x="3663" y="319"/>
                    <a:pt x="2855" y="0"/>
                    <a:pt x="1831" y="0"/>
                  </a:cubicBezTo>
                  <a:close/>
                </a:path>
              </a:pathLst>
            </a:custGeom>
            <a:solidFill>
              <a:srgbClr val="F798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3"/>
            <p:cNvSpPr/>
            <p:nvPr/>
          </p:nvSpPr>
          <p:spPr>
            <a:xfrm>
              <a:off x="1024300" y="2497525"/>
              <a:ext cx="313550" cy="301050"/>
            </a:xfrm>
            <a:custGeom>
              <a:rect b="b" l="l" r="r" t="t"/>
              <a:pathLst>
                <a:path extrusionOk="0" h="12042" w="12542">
                  <a:moveTo>
                    <a:pt x="4334" y="1"/>
                  </a:moveTo>
                  <a:cubicBezTo>
                    <a:pt x="4109" y="1"/>
                    <a:pt x="3886" y="74"/>
                    <a:pt x="3706" y="227"/>
                  </a:cubicBezTo>
                  <a:cubicBezTo>
                    <a:pt x="634" y="2824"/>
                    <a:pt x="0" y="7162"/>
                    <a:pt x="2312" y="9917"/>
                  </a:cubicBezTo>
                  <a:cubicBezTo>
                    <a:pt x="3493" y="11328"/>
                    <a:pt x="5234" y="12042"/>
                    <a:pt x="7070" y="12042"/>
                  </a:cubicBezTo>
                  <a:cubicBezTo>
                    <a:pt x="8779" y="12042"/>
                    <a:pt x="10570" y="11423"/>
                    <a:pt x="12066" y="10171"/>
                  </a:cubicBezTo>
                  <a:cubicBezTo>
                    <a:pt x="12478" y="9822"/>
                    <a:pt x="12541" y="9189"/>
                    <a:pt x="12161" y="8746"/>
                  </a:cubicBezTo>
                  <a:cubicBezTo>
                    <a:pt x="11965" y="8514"/>
                    <a:pt x="11680" y="8393"/>
                    <a:pt x="11394" y="8393"/>
                  </a:cubicBezTo>
                  <a:cubicBezTo>
                    <a:pt x="11171" y="8393"/>
                    <a:pt x="10948" y="8466"/>
                    <a:pt x="10768" y="8619"/>
                  </a:cubicBezTo>
                  <a:cubicBezTo>
                    <a:pt x="9653" y="9561"/>
                    <a:pt x="8328" y="10028"/>
                    <a:pt x="7082" y="10028"/>
                  </a:cubicBezTo>
                  <a:cubicBezTo>
                    <a:pt x="5815" y="10028"/>
                    <a:pt x="4631" y="9545"/>
                    <a:pt x="3832" y="8587"/>
                  </a:cubicBezTo>
                  <a:cubicBezTo>
                    <a:pt x="2249" y="6719"/>
                    <a:pt x="2756" y="3647"/>
                    <a:pt x="5004" y="1778"/>
                  </a:cubicBezTo>
                  <a:cubicBezTo>
                    <a:pt x="5416" y="1430"/>
                    <a:pt x="5479" y="797"/>
                    <a:pt x="5131" y="353"/>
                  </a:cubicBezTo>
                  <a:cubicBezTo>
                    <a:pt x="4917" y="122"/>
                    <a:pt x="4623" y="1"/>
                    <a:pt x="4334" y="1"/>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3"/>
            <p:cNvSpPr/>
            <p:nvPr/>
          </p:nvSpPr>
          <p:spPr>
            <a:xfrm>
              <a:off x="783600" y="2659475"/>
              <a:ext cx="394325" cy="341400"/>
            </a:xfrm>
            <a:custGeom>
              <a:rect b="b" l="l" r="r" t="t"/>
              <a:pathLst>
                <a:path extrusionOk="0" h="13656" w="15773">
                  <a:moveTo>
                    <a:pt x="8682" y="2010"/>
                  </a:moveTo>
                  <a:cubicBezTo>
                    <a:pt x="9943" y="2010"/>
                    <a:pt x="11129" y="2485"/>
                    <a:pt x="11940" y="3439"/>
                  </a:cubicBezTo>
                  <a:cubicBezTo>
                    <a:pt x="13524" y="5308"/>
                    <a:pt x="12985" y="8380"/>
                    <a:pt x="10768" y="10248"/>
                  </a:cubicBezTo>
                  <a:cubicBezTo>
                    <a:pt x="9665" y="11178"/>
                    <a:pt x="8341" y="11646"/>
                    <a:pt x="7091" y="11646"/>
                  </a:cubicBezTo>
                  <a:cubicBezTo>
                    <a:pt x="5830" y="11646"/>
                    <a:pt x="4644" y="11171"/>
                    <a:pt x="3833" y="10216"/>
                  </a:cubicBezTo>
                  <a:cubicBezTo>
                    <a:pt x="2249" y="8348"/>
                    <a:pt x="2788" y="5276"/>
                    <a:pt x="5005" y="3408"/>
                  </a:cubicBezTo>
                  <a:cubicBezTo>
                    <a:pt x="6108" y="2477"/>
                    <a:pt x="7432" y="2010"/>
                    <a:pt x="8682" y="2010"/>
                  </a:cubicBezTo>
                  <a:close/>
                  <a:moveTo>
                    <a:pt x="8679" y="1"/>
                  </a:moveTo>
                  <a:cubicBezTo>
                    <a:pt x="6970" y="1"/>
                    <a:pt x="5187" y="619"/>
                    <a:pt x="3706" y="1856"/>
                  </a:cubicBezTo>
                  <a:cubicBezTo>
                    <a:pt x="634" y="4453"/>
                    <a:pt x="1" y="8791"/>
                    <a:pt x="2313" y="11515"/>
                  </a:cubicBezTo>
                  <a:cubicBezTo>
                    <a:pt x="3494" y="12942"/>
                    <a:pt x="5243" y="13655"/>
                    <a:pt x="7083" y="13655"/>
                  </a:cubicBezTo>
                  <a:cubicBezTo>
                    <a:pt x="8796" y="13655"/>
                    <a:pt x="10586" y="13037"/>
                    <a:pt x="12067" y="11800"/>
                  </a:cubicBezTo>
                  <a:cubicBezTo>
                    <a:pt x="15139" y="9203"/>
                    <a:pt x="15772" y="4864"/>
                    <a:pt x="13460" y="2141"/>
                  </a:cubicBezTo>
                  <a:cubicBezTo>
                    <a:pt x="12263" y="714"/>
                    <a:pt x="10514" y="1"/>
                    <a:pt x="8679" y="1"/>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3"/>
            <p:cNvSpPr/>
            <p:nvPr/>
          </p:nvSpPr>
          <p:spPr>
            <a:xfrm>
              <a:off x="623675" y="2861850"/>
              <a:ext cx="313550" cy="300975"/>
            </a:xfrm>
            <a:custGeom>
              <a:rect b="b" l="l" r="r" t="t"/>
              <a:pathLst>
                <a:path extrusionOk="0" h="12039" w="12542">
                  <a:moveTo>
                    <a:pt x="5445" y="1"/>
                  </a:moveTo>
                  <a:cubicBezTo>
                    <a:pt x="3737" y="1"/>
                    <a:pt x="1953" y="620"/>
                    <a:pt x="476" y="1868"/>
                  </a:cubicBezTo>
                  <a:cubicBezTo>
                    <a:pt x="64" y="2217"/>
                    <a:pt x="1" y="2850"/>
                    <a:pt x="349" y="3293"/>
                  </a:cubicBezTo>
                  <a:cubicBezTo>
                    <a:pt x="563" y="3525"/>
                    <a:pt x="857" y="3646"/>
                    <a:pt x="1146" y="3646"/>
                  </a:cubicBezTo>
                  <a:cubicBezTo>
                    <a:pt x="1371" y="3646"/>
                    <a:pt x="1594" y="3572"/>
                    <a:pt x="1774" y="3420"/>
                  </a:cubicBezTo>
                  <a:cubicBezTo>
                    <a:pt x="2894" y="2474"/>
                    <a:pt x="4217" y="2007"/>
                    <a:pt x="5464" y="2007"/>
                  </a:cubicBezTo>
                  <a:cubicBezTo>
                    <a:pt x="6721" y="2007"/>
                    <a:pt x="7899" y="2482"/>
                    <a:pt x="8710" y="3420"/>
                  </a:cubicBezTo>
                  <a:cubicBezTo>
                    <a:pt x="10293" y="5320"/>
                    <a:pt x="9787" y="8392"/>
                    <a:pt x="7538" y="10260"/>
                  </a:cubicBezTo>
                  <a:cubicBezTo>
                    <a:pt x="7126" y="10609"/>
                    <a:pt x="7063" y="11242"/>
                    <a:pt x="7411" y="11686"/>
                  </a:cubicBezTo>
                  <a:cubicBezTo>
                    <a:pt x="7625" y="11917"/>
                    <a:pt x="7919" y="12038"/>
                    <a:pt x="8208" y="12038"/>
                  </a:cubicBezTo>
                  <a:cubicBezTo>
                    <a:pt x="8434" y="12038"/>
                    <a:pt x="8656" y="11965"/>
                    <a:pt x="8837" y="11812"/>
                  </a:cubicBezTo>
                  <a:cubicBezTo>
                    <a:pt x="11908" y="9215"/>
                    <a:pt x="12542" y="4877"/>
                    <a:pt x="10230" y="2153"/>
                  </a:cubicBezTo>
                  <a:cubicBezTo>
                    <a:pt x="9046" y="723"/>
                    <a:pt x="7290" y="1"/>
                    <a:pt x="5445" y="1"/>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3"/>
            <p:cNvSpPr/>
            <p:nvPr/>
          </p:nvSpPr>
          <p:spPr>
            <a:xfrm>
              <a:off x="1154150" y="2575400"/>
              <a:ext cx="110850" cy="124525"/>
            </a:xfrm>
            <a:custGeom>
              <a:rect b="b" l="l" r="r" t="t"/>
              <a:pathLst>
                <a:path extrusionOk="0" h="4981" w="4434">
                  <a:moveTo>
                    <a:pt x="444" y="0"/>
                  </a:moveTo>
                  <a:cubicBezTo>
                    <a:pt x="352" y="0"/>
                    <a:pt x="261" y="32"/>
                    <a:pt x="190" y="89"/>
                  </a:cubicBezTo>
                  <a:cubicBezTo>
                    <a:pt x="32" y="247"/>
                    <a:pt x="0" y="500"/>
                    <a:pt x="158" y="659"/>
                  </a:cubicBezTo>
                  <a:lnTo>
                    <a:pt x="3674" y="4839"/>
                  </a:lnTo>
                  <a:cubicBezTo>
                    <a:pt x="3748" y="4931"/>
                    <a:pt x="3864" y="4980"/>
                    <a:pt x="3987" y="4980"/>
                  </a:cubicBezTo>
                  <a:cubicBezTo>
                    <a:pt x="4074" y="4980"/>
                    <a:pt x="4164" y="4955"/>
                    <a:pt x="4244" y="4902"/>
                  </a:cubicBezTo>
                  <a:cubicBezTo>
                    <a:pt x="4402" y="4744"/>
                    <a:pt x="4434" y="4491"/>
                    <a:pt x="4275" y="4332"/>
                  </a:cubicBezTo>
                  <a:lnTo>
                    <a:pt x="760" y="152"/>
                  </a:lnTo>
                  <a:cubicBezTo>
                    <a:pt x="673" y="47"/>
                    <a:pt x="557" y="0"/>
                    <a:pt x="444" y="0"/>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3"/>
            <p:cNvSpPr/>
            <p:nvPr/>
          </p:nvSpPr>
          <p:spPr>
            <a:xfrm>
              <a:off x="1117725" y="2637950"/>
              <a:ext cx="79200" cy="87175"/>
            </a:xfrm>
            <a:custGeom>
              <a:rect b="b" l="l" r="r" t="t"/>
              <a:pathLst>
                <a:path extrusionOk="0" h="3487" w="3168">
                  <a:moveTo>
                    <a:pt x="468" y="0"/>
                  </a:moveTo>
                  <a:cubicBezTo>
                    <a:pt x="374" y="0"/>
                    <a:pt x="276" y="31"/>
                    <a:pt x="190" y="88"/>
                  </a:cubicBezTo>
                  <a:cubicBezTo>
                    <a:pt x="32" y="247"/>
                    <a:pt x="0" y="500"/>
                    <a:pt x="159" y="658"/>
                  </a:cubicBezTo>
                  <a:lnTo>
                    <a:pt x="2407" y="3350"/>
                  </a:lnTo>
                  <a:cubicBezTo>
                    <a:pt x="2477" y="3437"/>
                    <a:pt x="2585" y="3486"/>
                    <a:pt x="2699" y="3486"/>
                  </a:cubicBezTo>
                  <a:cubicBezTo>
                    <a:pt x="2793" y="3486"/>
                    <a:pt x="2892" y="3453"/>
                    <a:pt x="2977" y="3382"/>
                  </a:cubicBezTo>
                  <a:cubicBezTo>
                    <a:pt x="3136" y="3255"/>
                    <a:pt x="3167" y="3002"/>
                    <a:pt x="3009" y="2812"/>
                  </a:cubicBezTo>
                  <a:lnTo>
                    <a:pt x="760" y="152"/>
                  </a:lnTo>
                  <a:cubicBezTo>
                    <a:pt x="691" y="47"/>
                    <a:pt x="583" y="0"/>
                    <a:pt x="468" y="0"/>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3"/>
            <p:cNvSpPr/>
            <p:nvPr/>
          </p:nvSpPr>
          <p:spPr>
            <a:xfrm>
              <a:off x="696525" y="2960425"/>
              <a:ext cx="110875" cy="124525"/>
            </a:xfrm>
            <a:custGeom>
              <a:rect b="b" l="l" r="r" t="t"/>
              <a:pathLst>
                <a:path extrusionOk="0" h="4981" w="4435">
                  <a:moveTo>
                    <a:pt x="448" y="0"/>
                  </a:moveTo>
                  <a:cubicBezTo>
                    <a:pt x="360" y="0"/>
                    <a:pt x="270" y="26"/>
                    <a:pt x="190" y="79"/>
                  </a:cubicBezTo>
                  <a:cubicBezTo>
                    <a:pt x="32" y="237"/>
                    <a:pt x="0" y="490"/>
                    <a:pt x="159" y="649"/>
                  </a:cubicBezTo>
                  <a:lnTo>
                    <a:pt x="3674" y="4829"/>
                  </a:lnTo>
                  <a:cubicBezTo>
                    <a:pt x="3761" y="4934"/>
                    <a:pt x="3877" y="4981"/>
                    <a:pt x="3990" y="4981"/>
                  </a:cubicBezTo>
                  <a:cubicBezTo>
                    <a:pt x="4083" y="4981"/>
                    <a:pt x="4173" y="4949"/>
                    <a:pt x="4244" y="4892"/>
                  </a:cubicBezTo>
                  <a:cubicBezTo>
                    <a:pt x="4402" y="4734"/>
                    <a:pt x="4434" y="4481"/>
                    <a:pt x="4276" y="4322"/>
                  </a:cubicBezTo>
                  <a:lnTo>
                    <a:pt x="760" y="142"/>
                  </a:lnTo>
                  <a:cubicBezTo>
                    <a:pt x="687" y="50"/>
                    <a:pt x="570" y="0"/>
                    <a:pt x="448" y="0"/>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3"/>
            <p:cNvSpPr/>
            <p:nvPr/>
          </p:nvSpPr>
          <p:spPr>
            <a:xfrm>
              <a:off x="925325" y="2767775"/>
              <a:ext cx="110875" cy="124800"/>
            </a:xfrm>
            <a:custGeom>
              <a:rect b="b" l="l" r="r" t="t"/>
              <a:pathLst>
                <a:path extrusionOk="0" h="4992" w="4435">
                  <a:moveTo>
                    <a:pt x="468" y="1"/>
                  </a:moveTo>
                  <a:cubicBezTo>
                    <a:pt x="374" y="1"/>
                    <a:pt x="276" y="32"/>
                    <a:pt x="191" y="89"/>
                  </a:cubicBezTo>
                  <a:cubicBezTo>
                    <a:pt x="32" y="247"/>
                    <a:pt x="1" y="501"/>
                    <a:pt x="159" y="659"/>
                  </a:cubicBezTo>
                  <a:lnTo>
                    <a:pt x="3674" y="4839"/>
                  </a:lnTo>
                  <a:cubicBezTo>
                    <a:pt x="3744" y="4944"/>
                    <a:pt x="3852" y="4991"/>
                    <a:pt x="3967" y="4991"/>
                  </a:cubicBezTo>
                  <a:cubicBezTo>
                    <a:pt x="4061" y="4991"/>
                    <a:pt x="4159" y="4960"/>
                    <a:pt x="4244" y="4903"/>
                  </a:cubicBezTo>
                  <a:cubicBezTo>
                    <a:pt x="4403" y="4744"/>
                    <a:pt x="4434" y="4491"/>
                    <a:pt x="4276" y="4333"/>
                  </a:cubicBezTo>
                  <a:lnTo>
                    <a:pt x="761" y="152"/>
                  </a:lnTo>
                  <a:cubicBezTo>
                    <a:pt x="691" y="48"/>
                    <a:pt x="583" y="1"/>
                    <a:pt x="468" y="1"/>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3"/>
            <p:cNvSpPr/>
            <p:nvPr/>
          </p:nvSpPr>
          <p:spPr>
            <a:xfrm>
              <a:off x="764600" y="2935225"/>
              <a:ext cx="79200" cy="87175"/>
            </a:xfrm>
            <a:custGeom>
              <a:rect b="b" l="l" r="r" t="t"/>
              <a:pathLst>
                <a:path extrusionOk="0" h="3487" w="3168">
                  <a:moveTo>
                    <a:pt x="445" y="1"/>
                  </a:moveTo>
                  <a:cubicBezTo>
                    <a:pt x="353" y="1"/>
                    <a:pt x="262" y="34"/>
                    <a:pt x="191" y="105"/>
                  </a:cubicBezTo>
                  <a:cubicBezTo>
                    <a:pt x="33" y="232"/>
                    <a:pt x="1" y="485"/>
                    <a:pt x="159" y="675"/>
                  </a:cubicBezTo>
                  <a:lnTo>
                    <a:pt x="2408" y="3335"/>
                  </a:lnTo>
                  <a:cubicBezTo>
                    <a:pt x="2478" y="3440"/>
                    <a:pt x="2586" y="3487"/>
                    <a:pt x="2700" y="3487"/>
                  </a:cubicBezTo>
                  <a:cubicBezTo>
                    <a:pt x="2794" y="3487"/>
                    <a:pt x="2892" y="3455"/>
                    <a:pt x="2978" y="3398"/>
                  </a:cubicBezTo>
                  <a:cubicBezTo>
                    <a:pt x="3136" y="3240"/>
                    <a:pt x="3168" y="2987"/>
                    <a:pt x="3009" y="2828"/>
                  </a:cubicBezTo>
                  <a:lnTo>
                    <a:pt x="761" y="137"/>
                  </a:lnTo>
                  <a:cubicBezTo>
                    <a:pt x="674" y="50"/>
                    <a:pt x="558" y="1"/>
                    <a:pt x="445" y="1"/>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3"/>
            <p:cNvSpPr/>
            <p:nvPr/>
          </p:nvSpPr>
          <p:spPr>
            <a:xfrm>
              <a:off x="991825" y="2744025"/>
              <a:ext cx="79200" cy="87175"/>
            </a:xfrm>
            <a:custGeom>
              <a:rect b="b" l="l" r="r" t="t"/>
              <a:pathLst>
                <a:path extrusionOk="0" h="3487" w="3168">
                  <a:moveTo>
                    <a:pt x="445" y="1"/>
                  </a:moveTo>
                  <a:cubicBezTo>
                    <a:pt x="353" y="1"/>
                    <a:pt x="262" y="32"/>
                    <a:pt x="191" y="89"/>
                  </a:cubicBezTo>
                  <a:cubicBezTo>
                    <a:pt x="33" y="247"/>
                    <a:pt x="1" y="501"/>
                    <a:pt x="128" y="659"/>
                  </a:cubicBezTo>
                  <a:lnTo>
                    <a:pt x="2408" y="3351"/>
                  </a:lnTo>
                  <a:cubicBezTo>
                    <a:pt x="2477" y="3438"/>
                    <a:pt x="2585" y="3487"/>
                    <a:pt x="2700" y="3487"/>
                  </a:cubicBezTo>
                  <a:cubicBezTo>
                    <a:pt x="2794" y="3487"/>
                    <a:pt x="2892" y="3454"/>
                    <a:pt x="2978" y="3383"/>
                  </a:cubicBezTo>
                  <a:cubicBezTo>
                    <a:pt x="3136" y="3256"/>
                    <a:pt x="3168" y="3003"/>
                    <a:pt x="3010" y="2813"/>
                  </a:cubicBezTo>
                  <a:lnTo>
                    <a:pt x="761" y="152"/>
                  </a:lnTo>
                  <a:cubicBezTo>
                    <a:pt x="674" y="48"/>
                    <a:pt x="558" y="1"/>
                    <a:pt x="445" y="1"/>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3"/>
            <p:cNvSpPr/>
            <p:nvPr/>
          </p:nvSpPr>
          <p:spPr>
            <a:xfrm>
              <a:off x="890500" y="2829150"/>
              <a:ext cx="79200" cy="87175"/>
            </a:xfrm>
            <a:custGeom>
              <a:rect b="b" l="l" r="r" t="t"/>
              <a:pathLst>
                <a:path extrusionOk="0" h="3487" w="3168">
                  <a:moveTo>
                    <a:pt x="468" y="0"/>
                  </a:moveTo>
                  <a:cubicBezTo>
                    <a:pt x="374" y="0"/>
                    <a:pt x="276" y="33"/>
                    <a:pt x="190" y="104"/>
                  </a:cubicBezTo>
                  <a:cubicBezTo>
                    <a:pt x="32" y="231"/>
                    <a:pt x="0" y="484"/>
                    <a:pt x="159" y="674"/>
                  </a:cubicBezTo>
                  <a:lnTo>
                    <a:pt x="2407" y="3334"/>
                  </a:lnTo>
                  <a:cubicBezTo>
                    <a:pt x="2494" y="3439"/>
                    <a:pt x="2610" y="3486"/>
                    <a:pt x="2723" y="3486"/>
                  </a:cubicBezTo>
                  <a:cubicBezTo>
                    <a:pt x="2816" y="3486"/>
                    <a:pt x="2906" y="3455"/>
                    <a:pt x="2977" y="3398"/>
                  </a:cubicBezTo>
                  <a:cubicBezTo>
                    <a:pt x="3136" y="3239"/>
                    <a:pt x="3167" y="2986"/>
                    <a:pt x="3009" y="2828"/>
                  </a:cubicBezTo>
                  <a:lnTo>
                    <a:pt x="760" y="136"/>
                  </a:lnTo>
                  <a:cubicBezTo>
                    <a:pt x="691" y="49"/>
                    <a:pt x="583" y="0"/>
                    <a:pt x="468" y="0"/>
                  </a:cubicBez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3"/>
            <p:cNvSpPr/>
            <p:nvPr/>
          </p:nvSpPr>
          <p:spPr>
            <a:xfrm>
              <a:off x="3061400" y="3680475"/>
              <a:ext cx="334925" cy="334925"/>
            </a:xfrm>
            <a:custGeom>
              <a:rect b="b" l="l" r="r" t="t"/>
              <a:pathLst>
                <a:path extrusionOk="0" h="13397" w="13397">
                  <a:moveTo>
                    <a:pt x="4973" y="0"/>
                  </a:moveTo>
                  <a:cubicBezTo>
                    <a:pt x="4625" y="0"/>
                    <a:pt x="4340" y="285"/>
                    <a:pt x="4340" y="602"/>
                  </a:cubicBezTo>
                  <a:lnTo>
                    <a:pt x="4340" y="3737"/>
                  </a:lnTo>
                  <a:cubicBezTo>
                    <a:pt x="4340" y="4054"/>
                    <a:pt x="4086" y="4339"/>
                    <a:pt x="3738" y="4339"/>
                  </a:cubicBezTo>
                  <a:lnTo>
                    <a:pt x="634" y="4339"/>
                  </a:lnTo>
                  <a:cubicBezTo>
                    <a:pt x="286" y="4339"/>
                    <a:pt x="1" y="4624"/>
                    <a:pt x="1" y="4941"/>
                  </a:cubicBezTo>
                  <a:lnTo>
                    <a:pt x="1" y="8424"/>
                  </a:lnTo>
                  <a:cubicBezTo>
                    <a:pt x="1" y="8773"/>
                    <a:pt x="286" y="9058"/>
                    <a:pt x="634" y="9058"/>
                  </a:cubicBezTo>
                  <a:lnTo>
                    <a:pt x="3738" y="9058"/>
                  </a:lnTo>
                  <a:cubicBezTo>
                    <a:pt x="4086" y="9058"/>
                    <a:pt x="4340" y="9311"/>
                    <a:pt x="4340" y="9659"/>
                  </a:cubicBezTo>
                  <a:lnTo>
                    <a:pt x="4340" y="12763"/>
                  </a:lnTo>
                  <a:cubicBezTo>
                    <a:pt x="4340" y="13111"/>
                    <a:pt x="4625" y="13396"/>
                    <a:pt x="4973" y="13396"/>
                  </a:cubicBezTo>
                  <a:lnTo>
                    <a:pt x="8457" y="13396"/>
                  </a:lnTo>
                  <a:cubicBezTo>
                    <a:pt x="8773" y="13396"/>
                    <a:pt x="9058" y="13111"/>
                    <a:pt x="9058" y="12763"/>
                  </a:cubicBezTo>
                  <a:lnTo>
                    <a:pt x="9058" y="9659"/>
                  </a:lnTo>
                  <a:cubicBezTo>
                    <a:pt x="9058" y="9311"/>
                    <a:pt x="9343" y="9058"/>
                    <a:pt x="9660" y="9058"/>
                  </a:cubicBezTo>
                  <a:lnTo>
                    <a:pt x="12795" y="9058"/>
                  </a:lnTo>
                  <a:cubicBezTo>
                    <a:pt x="13144" y="9058"/>
                    <a:pt x="13397" y="8773"/>
                    <a:pt x="13397" y="8424"/>
                  </a:cubicBezTo>
                  <a:lnTo>
                    <a:pt x="13397" y="4941"/>
                  </a:lnTo>
                  <a:cubicBezTo>
                    <a:pt x="13397" y="4624"/>
                    <a:pt x="13144" y="4339"/>
                    <a:pt x="12795" y="4339"/>
                  </a:cubicBezTo>
                  <a:lnTo>
                    <a:pt x="9660" y="4339"/>
                  </a:lnTo>
                  <a:cubicBezTo>
                    <a:pt x="9343" y="4339"/>
                    <a:pt x="9058" y="4054"/>
                    <a:pt x="9058" y="3737"/>
                  </a:cubicBezTo>
                  <a:lnTo>
                    <a:pt x="9058" y="602"/>
                  </a:lnTo>
                  <a:cubicBezTo>
                    <a:pt x="9058" y="285"/>
                    <a:pt x="8773" y="0"/>
                    <a:pt x="8457" y="0"/>
                  </a:cubicBezTo>
                  <a:close/>
                </a:path>
              </a:pathLst>
            </a:custGeom>
            <a:solidFill>
              <a:srgbClr val="F2B8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3"/>
            <p:cNvSpPr/>
            <p:nvPr/>
          </p:nvSpPr>
          <p:spPr>
            <a:xfrm>
              <a:off x="1415400" y="2659150"/>
              <a:ext cx="343650" cy="342850"/>
            </a:xfrm>
            <a:custGeom>
              <a:rect b="b" l="l" r="r" t="t"/>
              <a:pathLst>
                <a:path extrusionOk="0" h="13714" w="13746">
                  <a:moveTo>
                    <a:pt x="5100" y="0"/>
                  </a:moveTo>
                  <a:cubicBezTo>
                    <a:pt x="4751" y="0"/>
                    <a:pt x="4466" y="285"/>
                    <a:pt x="4466" y="634"/>
                  </a:cubicBezTo>
                  <a:lnTo>
                    <a:pt x="4466" y="3832"/>
                  </a:lnTo>
                  <a:cubicBezTo>
                    <a:pt x="4466" y="4181"/>
                    <a:pt x="4181" y="4434"/>
                    <a:pt x="3833" y="4434"/>
                  </a:cubicBezTo>
                  <a:lnTo>
                    <a:pt x="634" y="4434"/>
                  </a:lnTo>
                  <a:cubicBezTo>
                    <a:pt x="286" y="4434"/>
                    <a:pt x="1" y="4719"/>
                    <a:pt x="1" y="5067"/>
                  </a:cubicBezTo>
                  <a:lnTo>
                    <a:pt x="1" y="8646"/>
                  </a:lnTo>
                  <a:cubicBezTo>
                    <a:pt x="1" y="8994"/>
                    <a:pt x="286" y="9279"/>
                    <a:pt x="634" y="9279"/>
                  </a:cubicBezTo>
                  <a:lnTo>
                    <a:pt x="3833" y="9279"/>
                  </a:lnTo>
                  <a:cubicBezTo>
                    <a:pt x="4181" y="9279"/>
                    <a:pt x="4466" y="9564"/>
                    <a:pt x="4466" y="9913"/>
                  </a:cubicBezTo>
                  <a:lnTo>
                    <a:pt x="4466" y="13080"/>
                  </a:lnTo>
                  <a:cubicBezTo>
                    <a:pt x="4466" y="13428"/>
                    <a:pt x="4751" y="13713"/>
                    <a:pt x="5100" y="13713"/>
                  </a:cubicBezTo>
                  <a:lnTo>
                    <a:pt x="8647" y="13713"/>
                  </a:lnTo>
                  <a:cubicBezTo>
                    <a:pt x="8995" y="13713"/>
                    <a:pt x="9280" y="13428"/>
                    <a:pt x="9280" y="13080"/>
                  </a:cubicBezTo>
                  <a:lnTo>
                    <a:pt x="9280" y="9913"/>
                  </a:lnTo>
                  <a:cubicBezTo>
                    <a:pt x="9280" y="9564"/>
                    <a:pt x="9565" y="9279"/>
                    <a:pt x="9913" y="9279"/>
                  </a:cubicBezTo>
                  <a:lnTo>
                    <a:pt x="13112" y="9279"/>
                  </a:lnTo>
                  <a:cubicBezTo>
                    <a:pt x="13460" y="9279"/>
                    <a:pt x="13745" y="8994"/>
                    <a:pt x="13745" y="8646"/>
                  </a:cubicBezTo>
                  <a:lnTo>
                    <a:pt x="13745" y="5067"/>
                  </a:lnTo>
                  <a:cubicBezTo>
                    <a:pt x="13714" y="4719"/>
                    <a:pt x="13460" y="4434"/>
                    <a:pt x="13112" y="4434"/>
                  </a:cubicBezTo>
                  <a:lnTo>
                    <a:pt x="9913" y="4434"/>
                  </a:lnTo>
                  <a:cubicBezTo>
                    <a:pt x="9565" y="4434"/>
                    <a:pt x="9280" y="4181"/>
                    <a:pt x="9280" y="3832"/>
                  </a:cubicBezTo>
                  <a:lnTo>
                    <a:pt x="9280" y="634"/>
                  </a:lnTo>
                  <a:cubicBezTo>
                    <a:pt x="9280" y="285"/>
                    <a:pt x="8995" y="0"/>
                    <a:pt x="8647" y="0"/>
                  </a:cubicBezTo>
                  <a:close/>
                </a:path>
              </a:pathLst>
            </a:custGeom>
            <a:solidFill>
              <a:srgbClr val="F2B8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3"/>
            <p:cNvSpPr/>
            <p:nvPr/>
          </p:nvSpPr>
          <p:spPr>
            <a:xfrm>
              <a:off x="3386800" y="3473050"/>
              <a:ext cx="7950" cy="19025"/>
            </a:xfrm>
            <a:custGeom>
              <a:rect b="b" l="l" r="r" t="t"/>
              <a:pathLst>
                <a:path extrusionOk="0" h="761" w="318">
                  <a:moveTo>
                    <a:pt x="318" y="760"/>
                  </a:moveTo>
                  <a:cubicBezTo>
                    <a:pt x="191" y="507"/>
                    <a:pt x="64" y="253"/>
                    <a:pt x="1" y="0"/>
                  </a:cubicBezTo>
                  <a:cubicBezTo>
                    <a:pt x="64" y="253"/>
                    <a:pt x="191" y="507"/>
                    <a:pt x="318" y="760"/>
                  </a:cubicBezTo>
                  <a:close/>
                </a:path>
              </a:pathLst>
            </a:custGeom>
            <a:solidFill>
              <a:srgbClr val="F2B8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3"/>
            <p:cNvSpPr/>
            <p:nvPr/>
          </p:nvSpPr>
          <p:spPr>
            <a:xfrm>
              <a:off x="3386800" y="3245025"/>
              <a:ext cx="194000" cy="246450"/>
            </a:xfrm>
            <a:custGeom>
              <a:rect b="b" l="l" r="r" t="t"/>
              <a:pathLst>
                <a:path extrusionOk="0" h="9858" w="7760">
                  <a:moveTo>
                    <a:pt x="6715" y="0"/>
                  </a:moveTo>
                  <a:lnTo>
                    <a:pt x="3801" y="2882"/>
                  </a:lnTo>
                  <a:lnTo>
                    <a:pt x="3809" y="2890"/>
                  </a:lnTo>
                  <a:lnTo>
                    <a:pt x="6715" y="0"/>
                  </a:lnTo>
                  <a:close/>
                  <a:moveTo>
                    <a:pt x="3809" y="2890"/>
                  </a:moveTo>
                  <a:lnTo>
                    <a:pt x="888" y="5796"/>
                  </a:lnTo>
                  <a:cubicBezTo>
                    <a:pt x="444" y="6239"/>
                    <a:pt x="159" y="6778"/>
                    <a:pt x="1" y="7316"/>
                  </a:cubicBezTo>
                  <a:cubicBezTo>
                    <a:pt x="159" y="7886"/>
                    <a:pt x="444" y="8393"/>
                    <a:pt x="888" y="8836"/>
                  </a:cubicBezTo>
                  <a:cubicBezTo>
                    <a:pt x="1553" y="9517"/>
                    <a:pt x="2431" y="9857"/>
                    <a:pt x="3310" y="9857"/>
                  </a:cubicBezTo>
                  <a:cubicBezTo>
                    <a:pt x="4189" y="9857"/>
                    <a:pt x="5068" y="9517"/>
                    <a:pt x="5733" y="8836"/>
                  </a:cubicBezTo>
                  <a:lnTo>
                    <a:pt x="7760" y="6841"/>
                  </a:lnTo>
                  <a:lnTo>
                    <a:pt x="3809" y="2890"/>
                  </a:lnTo>
                  <a:close/>
                </a:path>
              </a:pathLst>
            </a:custGeom>
            <a:solidFill>
              <a:srgbClr val="F2B8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3"/>
            <p:cNvSpPr/>
            <p:nvPr/>
          </p:nvSpPr>
          <p:spPr>
            <a:xfrm>
              <a:off x="3396300" y="3494425"/>
              <a:ext cx="4000" cy="6350"/>
            </a:xfrm>
            <a:custGeom>
              <a:rect b="b" l="l" r="r" t="t"/>
              <a:pathLst>
                <a:path extrusionOk="0" h="254" w="160">
                  <a:moveTo>
                    <a:pt x="159" y="253"/>
                  </a:moveTo>
                  <a:cubicBezTo>
                    <a:pt x="96" y="158"/>
                    <a:pt x="33" y="95"/>
                    <a:pt x="1" y="0"/>
                  </a:cubicBezTo>
                  <a:cubicBezTo>
                    <a:pt x="33" y="95"/>
                    <a:pt x="96" y="158"/>
                    <a:pt x="159" y="253"/>
                  </a:cubicBezTo>
                  <a:close/>
                </a:path>
              </a:pathLst>
            </a:custGeom>
            <a:solidFill>
              <a:srgbClr val="F2B8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3"/>
            <p:cNvSpPr/>
            <p:nvPr/>
          </p:nvSpPr>
          <p:spPr>
            <a:xfrm>
              <a:off x="3401850" y="3503125"/>
              <a:ext cx="7150" cy="7950"/>
            </a:xfrm>
            <a:custGeom>
              <a:rect b="b" l="l" r="r" t="t"/>
              <a:pathLst>
                <a:path extrusionOk="0" h="318" w="286">
                  <a:moveTo>
                    <a:pt x="286" y="317"/>
                  </a:moveTo>
                  <a:cubicBezTo>
                    <a:pt x="191" y="222"/>
                    <a:pt x="96" y="127"/>
                    <a:pt x="1" y="0"/>
                  </a:cubicBezTo>
                  <a:cubicBezTo>
                    <a:pt x="96" y="127"/>
                    <a:pt x="191" y="222"/>
                    <a:pt x="286" y="317"/>
                  </a:cubicBezTo>
                  <a:close/>
                </a:path>
              </a:pathLst>
            </a:custGeom>
            <a:solidFill>
              <a:srgbClr val="F2B8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3"/>
            <p:cNvSpPr/>
            <p:nvPr/>
          </p:nvSpPr>
          <p:spPr>
            <a:xfrm>
              <a:off x="3385225" y="3427900"/>
              <a:ext cx="1600" cy="10325"/>
            </a:xfrm>
            <a:custGeom>
              <a:rect b="b" l="l" r="r" t="t"/>
              <a:pathLst>
                <a:path extrusionOk="0" h="413" w="64">
                  <a:moveTo>
                    <a:pt x="1" y="413"/>
                  </a:moveTo>
                  <a:cubicBezTo>
                    <a:pt x="1" y="286"/>
                    <a:pt x="32" y="159"/>
                    <a:pt x="64" y="1"/>
                  </a:cubicBezTo>
                  <a:cubicBezTo>
                    <a:pt x="32" y="159"/>
                    <a:pt x="1" y="286"/>
                    <a:pt x="1" y="413"/>
                  </a:cubicBezTo>
                  <a:close/>
                </a:path>
              </a:pathLst>
            </a:custGeom>
            <a:solidFill>
              <a:srgbClr val="F2B8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3"/>
            <p:cNvSpPr/>
            <p:nvPr/>
          </p:nvSpPr>
          <p:spPr>
            <a:xfrm>
              <a:off x="3384425" y="3461950"/>
              <a:ext cx="2400" cy="8750"/>
            </a:xfrm>
            <a:custGeom>
              <a:rect b="b" l="l" r="r" t="t"/>
              <a:pathLst>
                <a:path extrusionOk="0" h="350" w="96">
                  <a:moveTo>
                    <a:pt x="96" y="349"/>
                  </a:moveTo>
                  <a:cubicBezTo>
                    <a:pt x="64" y="222"/>
                    <a:pt x="33" y="127"/>
                    <a:pt x="1" y="1"/>
                  </a:cubicBezTo>
                  <a:cubicBezTo>
                    <a:pt x="33" y="127"/>
                    <a:pt x="64" y="222"/>
                    <a:pt x="96" y="349"/>
                  </a:cubicBezTo>
                  <a:close/>
                </a:path>
              </a:pathLst>
            </a:custGeom>
            <a:solidFill>
              <a:srgbClr val="F2B8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3"/>
            <p:cNvSpPr/>
            <p:nvPr/>
          </p:nvSpPr>
          <p:spPr>
            <a:xfrm>
              <a:off x="3383650" y="3439000"/>
              <a:ext cx="800" cy="21400"/>
            </a:xfrm>
            <a:custGeom>
              <a:rect b="b" l="l" r="r" t="t"/>
              <a:pathLst>
                <a:path extrusionOk="0" h="856" w="32">
                  <a:moveTo>
                    <a:pt x="32" y="0"/>
                  </a:moveTo>
                  <a:cubicBezTo>
                    <a:pt x="0" y="285"/>
                    <a:pt x="0" y="570"/>
                    <a:pt x="32" y="855"/>
                  </a:cubicBezTo>
                  <a:cubicBezTo>
                    <a:pt x="0" y="570"/>
                    <a:pt x="0" y="285"/>
                    <a:pt x="32" y="0"/>
                  </a:cubicBezTo>
                  <a:close/>
                </a:path>
              </a:pathLst>
            </a:custGeom>
            <a:solidFill>
              <a:srgbClr val="F2B8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3"/>
            <p:cNvSpPr/>
            <p:nvPr/>
          </p:nvSpPr>
          <p:spPr>
            <a:xfrm>
              <a:off x="3602950" y="3366150"/>
              <a:ext cx="72875" cy="72875"/>
            </a:xfrm>
            <a:custGeom>
              <a:rect b="b" l="l" r="r" t="t"/>
              <a:pathLst>
                <a:path extrusionOk="0" h="2915" w="2915">
                  <a:moveTo>
                    <a:pt x="1" y="2914"/>
                  </a:moveTo>
                  <a:lnTo>
                    <a:pt x="2914" y="1"/>
                  </a:lnTo>
                  <a:close/>
                </a:path>
              </a:pathLst>
            </a:custGeom>
            <a:solidFill>
              <a:srgbClr val="85B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3"/>
            <p:cNvSpPr/>
            <p:nvPr/>
          </p:nvSpPr>
          <p:spPr>
            <a:xfrm>
              <a:off x="3697950" y="3316275"/>
              <a:ext cx="2400" cy="9525"/>
            </a:xfrm>
            <a:custGeom>
              <a:rect b="b" l="l" r="r" t="t"/>
              <a:pathLst>
                <a:path extrusionOk="0" h="381" w="96">
                  <a:moveTo>
                    <a:pt x="96" y="1"/>
                  </a:moveTo>
                  <a:cubicBezTo>
                    <a:pt x="64" y="127"/>
                    <a:pt x="33" y="254"/>
                    <a:pt x="1" y="381"/>
                  </a:cubicBezTo>
                  <a:cubicBezTo>
                    <a:pt x="33" y="254"/>
                    <a:pt x="64" y="127"/>
                    <a:pt x="96" y="1"/>
                  </a:cubicBezTo>
                  <a:close/>
                </a:path>
              </a:pathLst>
            </a:custGeom>
            <a:solidFill>
              <a:srgbClr val="85B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3"/>
            <p:cNvSpPr/>
            <p:nvPr/>
          </p:nvSpPr>
          <p:spPr>
            <a:xfrm>
              <a:off x="3690050" y="3327350"/>
              <a:ext cx="7925" cy="19050"/>
            </a:xfrm>
            <a:custGeom>
              <a:rect b="b" l="l" r="r" t="t"/>
              <a:pathLst>
                <a:path extrusionOk="0" h="762" w="317">
                  <a:moveTo>
                    <a:pt x="317" y="1"/>
                  </a:moveTo>
                  <a:cubicBezTo>
                    <a:pt x="253" y="286"/>
                    <a:pt x="127" y="539"/>
                    <a:pt x="0" y="761"/>
                  </a:cubicBezTo>
                  <a:cubicBezTo>
                    <a:pt x="127" y="539"/>
                    <a:pt x="253" y="286"/>
                    <a:pt x="317" y="1"/>
                  </a:cubicBezTo>
                  <a:close/>
                </a:path>
              </a:pathLst>
            </a:custGeom>
            <a:solidFill>
              <a:srgbClr val="85B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3"/>
            <p:cNvSpPr/>
            <p:nvPr/>
          </p:nvSpPr>
          <p:spPr>
            <a:xfrm>
              <a:off x="3697950" y="3283025"/>
              <a:ext cx="1625" cy="10325"/>
            </a:xfrm>
            <a:custGeom>
              <a:rect b="b" l="l" r="r" t="t"/>
              <a:pathLst>
                <a:path extrusionOk="0" h="413" w="65">
                  <a:moveTo>
                    <a:pt x="1" y="1"/>
                  </a:moveTo>
                  <a:cubicBezTo>
                    <a:pt x="33" y="127"/>
                    <a:pt x="64" y="254"/>
                    <a:pt x="64" y="412"/>
                  </a:cubicBezTo>
                  <a:cubicBezTo>
                    <a:pt x="64" y="254"/>
                    <a:pt x="33" y="127"/>
                    <a:pt x="1" y="1"/>
                  </a:cubicBezTo>
                  <a:close/>
                </a:path>
              </a:pathLst>
            </a:custGeom>
            <a:solidFill>
              <a:srgbClr val="85B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3"/>
            <p:cNvSpPr/>
            <p:nvPr/>
          </p:nvSpPr>
          <p:spPr>
            <a:xfrm>
              <a:off x="3481825" y="3219500"/>
              <a:ext cx="216150" cy="196550"/>
            </a:xfrm>
            <a:custGeom>
              <a:rect b="b" l="l" r="r" t="t"/>
              <a:pathLst>
                <a:path extrusionOk="0" h="7862" w="8646">
                  <a:moveTo>
                    <a:pt x="5336" y="0"/>
                  </a:moveTo>
                  <a:cubicBezTo>
                    <a:pt x="4458" y="0"/>
                    <a:pt x="3579" y="341"/>
                    <a:pt x="2914" y="1021"/>
                  </a:cubicBezTo>
                  <a:lnTo>
                    <a:pt x="0" y="3903"/>
                  </a:lnTo>
                  <a:lnTo>
                    <a:pt x="3959" y="7862"/>
                  </a:lnTo>
                  <a:lnTo>
                    <a:pt x="7759" y="4062"/>
                  </a:lnTo>
                  <a:cubicBezTo>
                    <a:pt x="8202" y="3618"/>
                    <a:pt x="8487" y="3080"/>
                    <a:pt x="8646" y="2542"/>
                  </a:cubicBezTo>
                  <a:cubicBezTo>
                    <a:pt x="8487" y="1971"/>
                    <a:pt x="8202" y="1433"/>
                    <a:pt x="7759" y="1021"/>
                  </a:cubicBezTo>
                  <a:cubicBezTo>
                    <a:pt x="7094" y="341"/>
                    <a:pt x="6215" y="0"/>
                    <a:pt x="53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3"/>
            <p:cNvSpPr/>
            <p:nvPr/>
          </p:nvSpPr>
          <p:spPr>
            <a:xfrm>
              <a:off x="3699550" y="3294100"/>
              <a:ext cx="1600" cy="21400"/>
            </a:xfrm>
            <a:custGeom>
              <a:rect b="b" l="l" r="r" t="t"/>
              <a:pathLst>
                <a:path extrusionOk="0" h="856" w="64">
                  <a:moveTo>
                    <a:pt x="32" y="856"/>
                  </a:moveTo>
                  <a:cubicBezTo>
                    <a:pt x="64" y="571"/>
                    <a:pt x="64" y="286"/>
                    <a:pt x="0" y="1"/>
                  </a:cubicBezTo>
                  <a:cubicBezTo>
                    <a:pt x="64" y="286"/>
                    <a:pt x="64" y="571"/>
                    <a:pt x="32" y="856"/>
                  </a:cubicBezTo>
                  <a:close/>
                </a:path>
              </a:pathLst>
            </a:custGeom>
            <a:solidFill>
              <a:srgbClr val="85B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3"/>
            <p:cNvSpPr/>
            <p:nvPr/>
          </p:nvSpPr>
          <p:spPr>
            <a:xfrm>
              <a:off x="3684500" y="3348750"/>
              <a:ext cx="3975" cy="7150"/>
            </a:xfrm>
            <a:custGeom>
              <a:rect b="b" l="l" r="r" t="t"/>
              <a:pathLst>
                <a:path extrusionOk="0" h="286" w="159">
                  <a:moveTo>
                    <a:pt x="159" y="0"/>
                  </a:moveTo>
                  <a:cubicBezTo>
                    <a:pt x="127" y="95"/>
                    <a:pt x="64" y="190"/>
                    <a:pt x="0" y="285"/>
                  </a:cubicBezTo>
                  <a:cubicBezTo>
                    <a:pt x="64" y="190"/>
                    <a:pt x="127" y="95"/>
                    <a:pt x="159" y="0"/>
                  </a:cubicBezTo>
                  <a:close/>
                </a:path>
              </a:pathLst>
            </a:custGeom>
            <a:solidFill>
              <a:srgbClr val="85B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3"/>
            <p:cNvSpPr/>
            <p:nvPr/>
          </p:nvSpPr>
          <p:spPr>
            <a:xfrm>
              <a:off x="3675800" y="3358250"/>
              <a:ext cx="7150" cy="7925"/>
            </a:xfrm>
            <a:custGeom>
              <a:rect b="b" l="l" r="r" t="t"/>
              <a:pathLst>
                <a:path extrusionOk="0" h="317" w="286">
                  <a:moveTo>
                    <a:pt x="0" y="317"/>
                  </a:moveTo>
                  <a:cubicBezTo>
                    <a:pt x="95" y="222"/>
                    <a:pt x="190" y="95"/>
                    <a:pt x="285" y="0"/>
                  </a:cubicBezTo>
                  <a:cubicBezTo>
                    <a:pt x="190" y="95"/>
                    <a:pt x="95" y="222"/>
                    <a:pt x="0" y="317"/>
                  </a:cubicBezTo>
                  <a:close/>
                </a:path>
              </a:pathLst>
            </a:custGeom>
            <a:solidFill>
              <a:srgbClr val="85B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3"/>
            <p:cNvSpPr/>
            <p:nvPr/>
          </p:nvSpPr>
          <p:spPr>
            <a:xfrm>
              <a:off x="3386800" y="3470675"/>
              <a:ext cx="25" cy="2400"/>
            </a:xfrm>
            <a:custGeom>
              <a:rect b="b" l="l" r="r" t="t"/>
              <a:pathLst>
                <a:path extrusionOk="0" h="96" w="1">
                  <a:moveTo>
                    <a:pt x="1" y="95"/>
                  </a:moveTo>
                  <a:cubicBezTo>
                    <a:pt x="1" y="63"/>
                    <a:pt x="1" y="32"/>
                    <a:pt x="1" y="0"/>
                  </a:cubicBezTo>
                  <a:cubicBezTo>
                    <a:pt x="1" y="32"/>
                    <a:pt x="1" y="63"/>
                    <a:pt x="1" y="95"/>
                  </a:cubicBezTo>
                  <a:close/>
                </a:path>
              </a:pathLst>
            </a:custGeom>
            <a:solidFill>
              <a:srgbClr val="C647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3"/>
            <p:cNvSpPr/>
            <p:nvPr/>
          </p:nvSpPr>
          <p:spPr>
            <a:xfrm>
              <a:off x="3408975" y="3511050"/>
              <a:ext cx="25" cy="25"/>
            </a:xfrm>
            <a:custGeom>
              <a:rect b="b" l="l" r="r" t="t"/>
              <a:pathLst>
                <a:path extrusionOk="0" h="1" w="1">
                  <a:moveTo>
                    <a:pt x="1" y="0"/>
                  </a:moveTo>
                  <a:lnTo>
                    <a:pt x="1" y="0"/>
                  </a:lnTo>
                  <a:lnTo>
                    <a:pt x="1" y="0"/>
                  </a:lnTo>
                  <a:close/>
                </a:path>
              </a:pathLst>
            </a:custGeom>
            <a:solidFill>
              <a:srgbClr val="C647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3"/>
            <p:cNvSpPr/>
            <p:nvPr/>
          </p:nvSpPr>
          <p:spPr>
            <a:xfrm>
              <a:off x="3400275" y="3500750"/>
              <a:ext cx="1600" cy="2400"/>
            </a:xfrm>
            <a:custGeom>
              <a:rect b="b" l="l" r="r" t="t"/>
              <a:pathLst>
                <a:path extrusionOk="0" h="96" w="64">
                  <a:moveTo>
                    <a:pt x="64" y="95"/>
                  </a:moveTo>
                  <a:lnTo>
                    <a:pt x="0" y="0"/>
                  </a:lnTo>
                  <a:close/>
                </a:path>
              </a:pathLst>
            </a:custGeom>
            <a:solidFill>
              <a:srgbClr val="C647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3"/>
            <p:cNvSpPr/>
            <p:nvPr/>
          </p:nvSpPr>
          <p:spPr>
            <a:xfrm>
              <a:off x="3384425" y="3460375"/>
              <a:ext cx="25" cy="1600"/>
            </a:xfrm>
            <a:custGeom>
              <a:rect b="b" l="l" r="r" t="t"/>
              <a:pathLst>
                <a:path extrusionOk="0" h="64" w="1">
                  <a:moveTo>
                    <a:pt x="1" y="64"/>
                  </a:moveTo>
                  <a:cubicBezTo>
                    <a:pt x="1" y="32"/>
                    <a:pt x="1" y="32"/>
                    <a:pt x="1" y="0"/>
                  </a:cubicBezTo>
                  <a:cubicBezTo>
                    <a:pt x="1" y="32"/>
                    <a:pt x="1" y="32"/>
                    <a:pt x="1" y="64"/>
                  </a:cubicBezTo>
                  <a:close/>
                </a:path>
              </a:pathLst>
            </a:custGeom>
            <a:solidFill>
              <a:srgbClr val="C647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3"/>
            <p:cNvSpPr/>
            <p:nvPr/>
          </p:nvSpPr>
          <p:spPr>
            <a:xfrm>
              <a:off x="3394725" y="3492050"/>
              <a:ext cx="1600" cy="2400"/>
            </a:xfrm>
            <a:custGeom>
              <a:rect b="b" l="l" r="r" t="t"/>
              <a:pathLst>
                <a:path extrusionOk="0" h="96" w="64">
                  <a:moveTo>
                    <a:pt x="64" y="95"/>
                  </a:moveTo>
                  <a:cubicBezTo>
                    <a:pt x="32" y="63"/>
                    <a:pt x="1" y="32"/>
                    <a:pt x="1" y="0"/>
                  </a:cubicBezTo>
                  <a:cubicBezTo>
                    <a:pt x="1" y="32"/>
                    <a:pt x="32" y="63"/>
                    <a:pt x="64" y="95"/>
                  </a:cubicBezTo>
                  <a:close/>
                </a:path>
              </a:pathLst>
            </a:custGeom>
            <a:solidFill>
              <a:srgbClr val="C647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3"/>
            <p:cNvSpPr/>
            <p:nvPr/>
          </p:nvSpPr>
          <p:spPr>
            <a:xfrm>
              <a:off x="3697950" y="3325775"/>
              <a:ext cx="25" cy="1600"/>
            </a:xfrm>
            <a:custGeom>
              <a:rect b="b" l="l" r="r" t="t"/>
              <a:pathLst>
                <a:path extrusionOk="0" h="64" w="1">
                  <a:moveTo>
                    <a:pt x="1" y="1"/>
                  </a:moveTo>
                  <a:cubicBezTo>
                    <a:pt x="1" y="1"/>
                    <a:pt x="1" y="32"/>
                    <a:pt x="1" y="64"/>
                  </a:cubicBezTo>
                  <a:cubicBezTo>
                    <a:pt x="1" y="32"/>
                    <a:pt x="1" y="32"/>
                    <a:pt x="1" y="1"/>
                  </a:cubicBezTo>
                  <a:close/>
                </a:path>
              </a:pathLst>
            </a:custGeom>
            <a:solidFill>
              <a:srgbClr val="C647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3"/>
            <p:cNvSpPr/>
            <p:nvPr/>
          </p:nvSpPr>
          <p:spPr>
            <a:xfrm>
              <a:off x="3688450" y="3346375"/>
              <a:ext cx="1625" cy="2400"/>
            </a:xfrm>
            <a:custGeom>
              <a:rect b="b" l="l" r="r" t="t"/>
              <a:pathLst>
                <a:path extrusionOk="0" h="96" w="65">
                  <a:moveTo>
                    <a:pt x="64" y="0"/>
                  </a:moveTo>
                  <a:cubicBezTo>
                    <a:pt x="64" y="32"/>
                    <a:pt x="32" y="63"/>
                    <a:pt x="1" y="95"/>
                  </a:cubicBezTo>
                  <a:cubicBezTo>
                    <a:pt x="32" y="63"/>
                    <a:pt x="64" y="32"/>
                    <a:pt x="64" y="0"/>
                  </a:cubicBezTo>
                  <a:close/>
                </a:path>
              </a:pathLst>
            </a:custGeom>
            <a:solidFill>
              <a:srgbClr val="C647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3"/>
            <p:cNvSpPr/>
            <p:nvPr/>
          </p:nvSpPr>
          <p:spPr>
            <a:xfrm>
              <a:off x="3682925" y="3355875"/>
              <a:ext cx="1600" cy="2400"/>
            </a:xfrm>
            <a:custGeom>
              <a:rect b="b" l="l" r="r" t="t"/>
              <a:pathLst>
                <a:path extrusionOk="0" h="96" w="64">
                  <a:moveTo>
                    <a:pt x="63" y="0"/>
                  </a:moveTo>
                  <a:lnTo>
                    <a:pt x="63" y="0"/>
                  </a:lnTo>
                  <a:cubicBezTo>
                    <a:pt x="32" y="32"/>
                    <a:pt x="0" y="63"/>
                    <a:pt x="0" y="95"/>
                  </a:cubicBezTo>
                  <a:lnTo>
                    <a:pt x="63" y="0"/>
                  </a:lnTo>
                  <a:close/>
                </a:path>
              </a:pathLst>
            </a:custGeom>
            <a:solidFill>
              <a:srgbClr val="C647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3"/>
            <p:cNvSpPr/>
            <p:nvPr/>
          </p:nvSpPr>
          <p:spPr>
            <a:xfrm>
              <a:off x="3699550" y="3315475"/>
              <a:ext cx="800" cy="825"/>
            </a:xfrm>
            <a:custGeom>
              <a:rect b="b" l="l" r="r" t="t"/>
              <a:pathLst>
                <a:path extrusionOk="0" h="33" w="32">
                  <a:moveTo>
                    <a:pt x="32" y="1"/>
                  </a:moveTo>
                  <a:cubicBezTo>
                    <a:pt x="32" y="1"/>
                    <a:pt x="32" y="33"/>
                    <a:pt x="0" y="33"/>
                  </a:cubicBezTo>
                  <a:cubicBezTo>
                    <a:pt x="32" y="33"/>
                    <a:pt x="32" y="1"/>
                    <a:pt x="32" y="1"/>
                  </a:cubicBezTo>
                  <a:close/>
                </a:path>
              </a:pathLst>
            </a:custGeom>
            <a:solidFill>
              <a:srgbClr val="C647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3"/>
            <p:cNvSpPr/>
            <p:nvPr/>
          </p:nvSpPr>
          <p:spPr>
            <a:xfrm>
              <a:off x="3697950" y="3283025"/>
              <a:ext cx="25" cy="25"/>
            </a:xfrm>
            <a:custGeom>
              <a:rect b="b" l="l" r="r" t="t"/>
              <a:pathLst>
                <a:path extrusionOk="0" h="1" w="1">
                  <a:moveTo>
                    <a:pt x="1" y="1"/>
                  </a:moveTo>
                  <a:close/>
                </a:path>
              </a:pathLst>
            </a:custGeom>
            <a:solidFill>
              <a:srgbClr val="C647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3"/>
            <p:cNvSpPr/>
            <p:nvPr/>
          </p:nvSpPr>
          <p:spPr>
            <a:xfrm>
              <a:off x="3386800" y="3427900"/>
              <a:ext cx="25" cy="25"/>
            </a:xfrm>
            <a:custGeom>
              <a:rect b="b" l="l" r="r" t="t"/>
              <a:pathLst>
                <a:path extrusionOk="0" h="1" w="1">
                  <a:moveTo>
                    <a:pt x="1" y="1"/>
                  </a:moveTo>
                  <a:lnTo>
                    <a:pt x="1" y="1"/>
                  </a:lnTo>
                  <a:close/>
                </a:path>
              </a:pathLst>
            </a:custGeom>
            <a:solidFill>
              <a:srgbClr val="C647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3"/>
            <p:cNvSpPr/>
            <p:nvPr/>
          </p:nvSpPr>
          <p:spPr>
            <a:xfrm>
              <a:off x="3699550" y="3293325"/>
              <a:ext cx="25" cy="800"/>
            </a:xfrm>
            <a:custGeom>
              <a:rect b="b" l="l" r="r" t="t"/>
              <a:pathLst>
                <a:path extrusionOk="0" h="32" w="1">
                  <a:moveTo>
                    <a:pt x="0" y="0"/>
                  </a:moveTo>
                  <a:cubicBezTo>
                    <a:pt x="0" y="0"/>
                    <a:pt x="0" y="32"/>
                    <a:pt x="0" y="32"/>
                  </a:cubicBezTo>
                  <a:cubicBezTo>
                    <a:pt x="0" y="32"/>
                    <a:pt x="0" y="0"/>
                    <a:pt x="0" y="0"/>
                  </a:cubicBezTo>
                  <a:close/>
                </a:path>
              </a:pathLst>
            </a:custGeom>
            <a:solidFill>
              <a:srgbClr val="C647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3"/>
            <p:cNvSpPr/>
            <p:nvPr/>
          </p:nvSpPr>
          <p:spPr>
            <a:xfrm>
              <a:off x="3384425" y="3438200"/>
              <a:ext cx="25" cy="825"/>
            </a:xfrm>
            <a:custGeom>
              <a:rect b="b" l="l" r="r" t="t"/>
              <a:pathLst>
                <a:path extrusionOk="0" h="33" w="1">
                  <a:moveTo>
                    <a:pt x="1" y="32"/>
                  </a:moveTo>
                  <a:cubicBezTo>
                    <a:pt x="1" y="32"/>
                    <a:pt x="1" y="32"/>
                    <a:pt x="1" y="1"/>
                  </a:cubicBezTo>
                  <a:cubicBezTo>
                    <a:pt x="1" y="32"/>
                    <a:pt x="1" y="32"/>
                    <a:pt x="1" y="32"/>
                  </a:cubicBezTo>
                  <a:close/>
                </a:path>
              </a:pathLst>
            </a:custGeom>
            <a:solidFill>
              <a:srgbClr val="C647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3"/>
            <p:cNvSpPr/>
            <p:nvPr/>
          </p:nvSpPr>
          <p:spPr>
            <a:xfrm>
              <a:off x="3383650" y="3416025"/>
              <a:ext cx="219325" cy="119975"/>
            </a:xfrm>
            <a:custGeom>
              <a:rect b="b" l="l" r="r" t="t"/>
              <a:pathLst>
                <a:path extrusionOk="0" h="4799" w="8773">
                  <a:moveTo>
                    <a:pt x="7886" y="1"/>
                  </a:moveTo>
                  <a:lnTo>
                    <a:pt x="5859" y="1996"/>
                  </a:lnTo>
                  <a:cubicBezTo>
                    <a:pt x="5194" y="2677"/>
                    <a:pt x="4315" y="3017"/>
                    <a:pt x="3436" y="3017"/>
                  </a:cubicBezTo>
                  <a:cubicBezTo>
                    <a:pt x="2557" y="3017"/>
                    <a:pt x="1679" y="2677"/>
                    <a:pt x="1014" y="1996"/>
                  </a:cubicBezTo>
                  <a:cubicBezTo>
                    <a:pt x="570" y="1553"/>
                    <a:pt x="285" y="1046"/>
                    <a:pt x="127" y="476"/>
                  </a:cubicBezTo>
                  <a:cubicBezTo>
                    <a:pt x="95" y="603"/>
                    <a:pt x="64" y="761"/>
                    <a:pt x="64" y="888"/>
                  </a:cubicBezTo>
                  <a:cubicBezTo>
                    <a:pt x="64" y="919"/>
                    <a:pt x="32" y="919"/>
                    <a:pt x="32" y="919"/>
                  </a:cubicBezTo>
                  <a:cubicBezTo>
                    <a:pt x="0" y="1204"/>
                    <a:pt x="0" y="1489"/>
                    <a:pt x="32" y="1774"/>
                  </a:cubicBezTo>
                  <a:cubicBezTo>
                    <a:pt x="32" y="1806"/>
                    <a:pt x="32" y="1806"/>
                    <a:pt x="32" y="1838"/>
                  </a:cubicBezTo>
                  <a:cubicBezTo>
                    <a:pt x="64" y="1964"/>
                    <a:pt x="95" y="2059"/>
                    <a:pt x="127" y="2186"/>
                  </a:cubicBezTo>
                  <a:cubicBezTo>
                    <a:pt x="127" y="2218"/>
                    <a:pt x="127" y="2249"/>
                    <a:pt x="127" y="2281"/>
                  </a:cubicBezTo>
                  <a:cubicBezTo>
                    <a:pt x="190" y="2534"/>
                    <a:pt x="317" y="2788"/>
                    <a:pt x="444" y="3041"/>
                  </a:cubicBezTo>
                  <a:cubicBezTo>
                    <a:pt x="444" y="3073"/>
                    <a:pt x="475" y="3104"/>
                    <a:pt x="507" y="3136"/>
                  </a:cubicBezTo>
                  <a:cubicBezTo>
                    <a:pt x="539" y="3231"/>
                    <a:pt x="602" y="3294"/>
                    <a:pt x="665" y="3389"/>
                  </a:cubicBezTo>
                  <a:lnTo>
                    <a:pt x="729" y="3484"/>
                  </a:lnTo>
                  <a:cubicBezTo>
                    <a:pt x="824" y="3611"/>
                    <a:pt x="919" y="3706"/>
                    <a:pt x="1014" y="3801"/>
                  </a:cubicBezTo>
                  <a:cubicBezTo>
                    <a:pt x="1679" y="4466"/>
                    <a:pt x="2557" y="4799"/>
                    <a:pt x="3436" y="4799"/>
                  </a:cubicBezTo>
                  <a:cubicBezTo>
                    <a:pt x="4315" y="4799"/>
                    <a:pt x="5194" y="4466"/>
                    <a:pt x="5859" y="3801"/>
                  </a:cubicBezTo>
                  <a:lnTo>
                    <a:pt x="8773" y="888"/>
                  </a:lnTo>
                  <a:lnTo>
                    <a:pt x="7886" y="1"/>
                  </a:lnTo>
                  <a:close/>
                </a:path>
              </a:pathLst>
            </a:custGeom>
            <a:solidFill>
              <a:srgbClr val="F2B8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3"/>
            <p:cNvSpPr/>
            <p:nvPr/>
          </p:nvSpPr>
          <p:spPr>
            <a:xfrm>
              <a:off x="3383650" y="3416025"/>
              <a:ext cx="219325" cy="119975"/>
            </a:xfrm>
            <a:custGeom>
              <a:rect b="b" l="l" r="r" t="t"/>
              <a:pathLst>
                <a:path extrusionOk="0" h="4799" w="8773">
                  <a:moveTo>
                    <a:pt x="7886" y="1"/>
                  </a:moveTo>
                  <a:lnTo>
                    <a:pt x="5859" y="1996"/>
                  </a:lnTo>
                  <a:cubicBezTo>
                    <a:pt x="5194" y="2677"/>
                    <a:pt x="4315" y="3017"/>
                    <a:pt x="3436" y="3017"/>
                  </a:cubicBezTo>
                  <a:cubicBezTo>
                    <a:pt x="2557" y="3017"/>
                    <a:pt x="1679" y="2677"/>
                    <a:pt x="1014" y="1996"/>
                  </a:cubicBezTo>
                  <a:cubicBezTo>
                    <a:pt x="570" y="1553"/>
                    <a:pt x="285" y="1046"/>
                    <a:pt x="127" y="476"/>
                  </a:cubicBezTo>
                  <a:cubicBezTo>
                    <a:pt x="95" y="603"/>
                    <a:pt x="64" y="761"/>
                    <a:pt x="64" y="888"/>
                  </a:cubicBezTo>
                  <a:cubicBezTo>
                    <a:pt x="64" y="919"/>
                    <a:pt x="32" y="919"/>
                    <a:pt x="32" y="919"/>
                  </a:cubicBezTo>
                  <a:cubicBezTo>
                    <a:pt x="0" y="1204"/>
                    <a:pt x="0" y="1489"/>
                    <a:pt x="32" y="1774"/>
                  </a:cubicBezTo>
                  <a:cubicBezTo>
                    <a:pt x="32" y="1806"/>
                    <a:pt x="32" y="1806"/>
                    <a:pt x="32" y="1838"/>
                  </a:cubicBezTo>
                  <a:cubicBezTo>
                    <a:pt x="64" y="1964"/>
                    <a:pt x="95" y="2059"/>
                    <a:pt x="127" y="2186"/>
                  </a:cubicBezTo>
                  <a:cubicBezTo>
                    <a:pt x="127" y="2218"/>
                    <a:pt x="127" y="2249"/>
                    <a:pt x="127" y="2281"/>
                  </a:cubicBezTo>
                  <a:cubicBezTo>
                    <a:pt x="190" y="2534"/>
                    <a:pt x="317" y="2788"/>
                    <a:pt x="444" y="3041"/>
                  </a:cubicBezTo>
                  <a:cubicBezTo>
                    <a:pt x="444" y="3073"/>
                    <a:pt x="475" y="3104"/>
                    <a:pt x="507" y="3136"/>
                  </a:cubicBezTo>
                  <a:cubicBezTo>
                    <a:pt x="539" y="3231"/>
                    <a:pt x="602" y="3294"/>
                    <a:pt x="665" y="3389"/>
                  </a:cubicBezTo>
                  <a:lnTo>
                    <a:pt x="729" y="3484"/>
                  </a:lnTo>
                  <a:cubicBezTo>
                    <a:pt x="824" y="3611"/>
                    <a:pt x="919" y="3706"/>
                    <a:pt x="1014" y="3801"/>
                  </a:cubicBezTo>
                  <a:cubicBezTo>
                    <a:pt x="1679" y="4466"/>
                    <a:pt x="2557" y="4799"/>
                    <a:pt x="3436" y="4799"/>
                  </a:cubicBezTo>
                  <a:cubicBezTo>
                    <a:pt x="4315" y="4799"/>
                    <a:pt x="5194" y="4466"/>
                    <a:pt x="5859" y="3801"/>
                  </a:cubicBezTo>
                  <a:lnTo>
                    <a:pt x="8773" y="888"/>
                  </a:lnTo>
                  <a:lnTo>
                    <a:pt x="7886" y="1"/>
                  </a:lnTo>
                  <a:close/>
                </a:path>
              </a:pathLst>
            </a:custGeom>
            <a:solidFill>
              <a:srgbClr val="E2A7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3"/>
            <p:cNvSpPr/>
            <p:nvPr/>
          </p:nvSpPr>
          <p:spPr>
            <a:xfrm>
              <a:off x="3580775" y="3283025"/>
              <a:ext cx="120375" cy="156000"/>
            </a:xfrm>
            <a:custGeom>
              <a:rect b="b" l="l" r="r" t="t"/>
              <a:pathLst>
                <a:path extrusionOk="0" h="6240" w="4815">
                  <a:moveTo>
                    <a:pt x="4688" y="1"/>
                  </a:moveTo>
                  <a:cubicBezTo>
                    <a:pt x="4529" y="539"/>
                    <a:pt x="4244" y="1077"/>
                    <a:pt x="3801" y="1521"/>
                  </a:cubicBezTo>
                  <a:lnTo>
                    <a:pt x="1" y="5321"/>
                  </a:lnTo>
                  <a:lnTo>
                    <a:pt x="888" y="6239"/>
                  </a:lnTo>
                  <a:lnTo>
                    <a:pt x="3801" y="3326"/>
                  </a:lnTo>
                  <a:cubicBezTo>
                    <a:pt x="3896" y="3231"/>
                    <a:pt x="3991" y="3104"/>
                    <a:pt x="4086" y="3009"/>
                  </a:cubicBezTo>
                  <a:cubicBezTo>
                    <a:pt x="4086" y="2977"/>
                    <a:pt x="4118" y="2946"/>
                    <a:pt x="4149" y="2914"/>
                  </a:cubicBezTo>
                  <a:cubicBezTo>
                    <a:pt x="4213" y="2819"/>
                    <a:pt x="4276" y="2724"/>
                    <a:pt x="4308" y="2629"/>
                  </a:cubicBezTo>
                  <a:cubicBezTo>
                    <a:pt x="4339" y="2597"/>
                    <a:pt x="4339" y="2566"/>
                    <a:pt x="4371" y="2534"/>
                  </a:cubicBezTo>
                  <a:cubicBezTo>
                    <a:pt x="4498" y="2312"/>
                    <a:pt x="4624" y="2059"/>
                    <a:pt x="4688" y="1774"/>
                  </a:cubicBezTo>
                  <a:cubicBezTo>
                    <a:pt x="4688" y="1742"/>
                    <a:pt x="4688" y="1742"/>
                    <a:pt x="4688" y="1711"/>
                  </a:cubicBezTo>
                  <a:cubicBezTo>
                    <a:pt x="4720" y="1584"/>
                    <a:pt x="4751" y="1457"/>
                    <a:pt x="4783" y="1331"/>
                  </a:cubicBezTo>
                  <a:cubicBezTo>
                    <a:pt x="4783" y="1331"/>
                    <a:pt x="4783" y="1299"/>
                    <a:pt x="4783" y="1299"/>
                  </a:cubicBezTo>
                  <a:cubicBezTo>
                    <a:pt x="4815" y="1014"/>
                    <a:pt x="4815" y="729"/>
                    <a:pt x="4783" y="444"/>
                  </a:cubicBezTo>
                  <a:cubicBezTo>
                    <a:pt x="4783" y="444"/>
                    <a:pt x="4751" y="412"/>
                    <a:pt x="4751" y="412"/>
                  </a:cubicBezTo>
                  <a:cubicBezTo>
                    <a:pt x="4751" y="286"/>
                    <a:pt x="4720" y="127"/>
                    <a:pt x="4688" y="1"/>
                  </a:cubicBezTo>
                  <a:close/>
                </a:path>
              </a:pathLst>
            </a:custGeom>
            <a:solidFill>
              <a:srgbClr val="85B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3"/>
            <p:cNvSpPr/>
            <p:nvPr/>
          </p:nvSpPr>
          <p:spPr>
            <a:xfrm>
              <a:off x="3580775" y="3283025"/>
              <a:ext cx="120375" cy="156000"/>
            </a:xfrm>
            <a:custGeom>
              <a:rect b="b" l="l" r="r" t="t"/>
              <a:pathLst>
                <a:path extrusionOk="0" h="6240" w="4815">
                  <a:moveTo>
                    <a:pt x="4688" y="1"/>
                  </a:moveTo>
                  <a:cubicBezTo>
                    <a:pt x="4529" y="539"/>
                    <a:pt x="4244" y="1077"/>
                    <a:pt x="3801" y="1521"/>
                  </a:cubicBezTo>
                  <a:lnTo>
                    <a:pt x="1" y="5321"/>
                  </a:lnTo>
                  <a:lnTo>
                    <a:pt x="888" y="6239"/>
                  </a:lnTo>
                  <a:lnTo>
                    <a:pt x="3801" y="3326"/>
                  </a:lnTo>
                  <a:cubicBezTo>
                    <a:pt x="3896" y="3231"/>
                    <a:pt x="3991" y="3104"/>
                    <a:pt x="4086" y="3009"/>
                  </a:cubicBezTo>
                  <a:cubicBezTo>
                    <a:pt x="4086" y="2977"/>
                    <a:pt x="4118" y="2946"/>
                    <a:pt x="4149" y="2914"/>
                  </a:cubicBezTo>
                  <a:cubicBezTo>
                    <a:pt x="4213" y="2819"/>
                    <a:pt x="4276" y="2724"/>
                    <a:pt x="4308" y="2629"/>
                  </a:cubicBezTo>
                  <a:cubicBezTo>
                    <a:pt x="4339" y="2597"/>
                    <a:pt x="4339" y="2566"/>
                    <a:pt x="4371" y="2534"/>
                  </a:cubicBezTo>
                  <a:cubicBezTo>
                    <a:pt x="4498" y="2312"/>
                    <a:pt x="4624" y="2059"/>
                    <a:pt x="4688" y="1774"/>
                  </a:cubicBezTo>
                  <a:cubicBezTo>
                    <a:pt x="4688" y="1742"/>
                    <a:pt x="4688" y="1742"/>
                    <a:pt x="4688" y="1711"/>
                  </a:cubicBezTo>
                  <a:cubicBezTo>
                    <a:pt x="4720" y="1584"/>
                    <a:pt x="4751" y="1457"/>
                    <a:pt x="4783" y="1331"/>
                  </a:cubicBezTo>
                  <a:cubicBezTo>
                    <a:pt x="4783" y="1331"/>
                    <a:pt x="4783" y="1299"/>
                    <a:pt x="4783" y="1299"/>
                  </a:cubicBezTo>
                  <a:cubicBezTo>
                    <a:pt x="4815" y="1014"/>
                    <a:pt x="4815" y="729"/>
                    <a:pt x="4783" y="444"/>
                  </a:cubicBezTo>
                  <a:cubicBezTo>
                    <a:pt x="4783" y="444"/>
                    <a:pt x="4751" y="412"/>
                    <a:pt x="4751" y="412"/>
                  </a:cubicBezTo>
                  <a:cubicBezTo>
                    <a:pt x="4751" y="286"/>
                    <a:pt x="4720" y="127"/>
                    <a:pt x="4688"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3"/>
            <p:cNvSpPr/>
            <p:nvPr/>
          </p:nvSpPr>
          <p:spPr>
            <a:xfrm>
              <a:off x="3520600" y="3231575"/>
              <a:ext cx="116425" cy="66525"/>
            </a:xfrm>
            <a:custGeom>
              <a:rect b="b" l="l" r="r" t="t"/>
              <a:pathLst>
                <a:path extrusionOk="0" h="2661" w="4657">
                  <a:moveTo>
                    <a:pt x="856" y="1679"/>
                  </a:moveTo>
                  <a:cubicBezTo>
                    <a:pt x="856" y="1679"/>
                    <a:pt x="2693" y="0"/>
                    <a:pt x="4245" y="285"/>
                  </a:cubicBezTo>
                  <a:cubicBezTo>
                    <a:pt x="4656" y="602"/>
                    <a:pt x="4150" y="1393"/>
                    <a:pt x="3073" y="1869"/>
                  </a:cubicBezTo>
                  <a:cubicBezTo>
                    <a:pt x="2028" y="2344"/>
                    <a:pt x="1" y="2660"/>
                    <a:pt x="856" y="1679"/>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3"/>
            <p:cNvSpPr/>
            <p:nvPr/>
          </p:nvSpPr>
          <p:spPr>
            <a:xfrm>
              <a:off x="1231725" y="2331375"/>
              <a:ext cx="1625" cy="10325"/>
            </a:xfrm>
            <a:custGeom>
              <a:rect b="b" l="l" r="r" t="t"/>
              <a:pathLst>
                <a:path extrusionOk="0" h="413" w="65">
                  <a:moveTo>
                    <a:pt x="64" y="1"/>
                  </a:moveTo>
                  <a:lnTo>
                    <a:pt x="64" y="1"/>
                  </a:lnTo>
                  <a:cubicBezTo>
                    <a:pt x="32" y="127"/>
                    <a:pt x="1" y="254"/>
                    <a:pt x="1" y="412"/>
                  </a:cubicBezTo>
                  <a:lnTo>
                    <a:pt x="1" y="412"/>
                  </a:lnTo>
                  <a:cubicBezTo>
                    <a:pt x="1" y="254"/>
                    <a:pt x="32" y="127"/>
                    <a:pt x="64" y="1"/>
                  </a:cubicBezTo>
                  <a:close/>
                </a:path>
              </a:pathLst>
            </a:custGeom>
            <a:solidFill>
              <a:srgbClr val="C647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3"/>
            <p:cNvSpPr/>
            <p:nvPr/>
          </p:nvSpPr>
          <p:spPr>
            <a:xfrm>
              <a:off x="1233325" y="2329000"/>
              <a:ext cx="800" cy="2400"/>
            </a:xfrm>
            <a:custGeom>
              <a:rect b="b" l="l" r="r" t="t"/>
              <a:pathLst>
                <a:path extrusionOk="0" h="96" w="32">
                  <a:moveTo>
                    <a:pt x="32" y="1"/>
                  </a:moveTo>
                  <a:cubicBezTo>
                    <a:pt x="32" y="32"/>
                    <a:pt x="32" y="64"/>
                    <a:pt x="0" y="96"/>
                  </a:cubicBezTo>
                  <a:lnTo>
                    <a:pt x="0" y="96"/>
                  </a:lnTo>
                  <a:cubicBezTo>
                    <a:pt x="32" y="64"/>
                    <a:pt x="32" y="32"/>
                    <a:pt x="32" y="1"/>
                  </a:cubicBezTo>
                  <a:close/>
                </a:path>
              </a:pathLst>
            </a:custGeom>
            <a:solidFill>
              <a:srgbClr val="C647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3"/>
            <p:cNvSpPr/>
            <p:nvPr/>
          </p:nvSpPr>
          <p:spPr>
            <a:xfrm>
              <a:off x="1350500" y="2365425"/>
              <a:ext cx="193975" cy="173800"/>
            </a:xfrm>
            <a:custGeom>
              <a:rect b="b" l="l" r="r" t="t"/>
              <a:pathLst>
                <a:path extrusionOk="0" h="6952" w="7759">
                  <a:moveTo>
                    <a:pt x="3959" y="0"/>
                  </a:moveTo>
                  <a:lnTo>
                    <a:pt x="3959" y="0"/>
                  </a:lnTo>
                  <a:lnTo>
                    <a:pt x="3959" y="0"/>
                  </a:lnTo>
                  <a:lnTo>
                    <a:pt x="3959" y="0"/>
                  </a:lnTo>
                  <a:close/>
                  <a:moveTo>
                    <a:pt x="3959" y="0"/>
                  </a:moveTo>
                  <a:lnTo>
                    <a:pt x="0" y="3959"/>
                  </a:lnTo>
                  <a:lnTo>
                    <a:pt x="2027" y="5954"/>
                  </a:lnTo>
                  <a:cubicBezTo>
                    <a:pt x="2692" y="6619"/>
                    <a:pt x="3571" y="6952"/>
                    <a:pt x="4450" y="6952"/>
                  </a:cubicBezTo>
                  <a:cubicBezTo>
                    <a:pt x="5328" y="6952"/>
                    <a:pt x="6207" y="6619"/>
                    <a:pt x="6872" y="5954"/>
                  </a:cubicBezTo>
                  <a:cubicBezTo>
                    <a:pt x="7316" y="5511"/>
                    <a:pt x="7601" y="5004"/>
                    <a:pt x="7759" y="4434"/>
                  </a:cubicBezTo>
                  <a:cubicBezTo>
                    <a:pt x="7601" y="3864"/>
                    <a:pt x="7316" y="3357"/>
                    <a:pt x="6872" y="2914"/>
                  </a:cubicBezTo>
                  <a:lnTo>
                    <a:pt x="3959" y="0"/>
                  </a:lnTo>
                  <a:close/>
                </a:path>
              </a:pathLst>
            </a:custGeom>
            <a:solidFill>
              <a:srgbClr val="F2B8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3"/>
            <p:cNvSpPr/>
            <p:nvPr/>
          </p:nvSpPr>
          <p:spPr>
            <a:xfrm>
              <a:off x="1240450" y="2292575"/>
              <a:ext cx="15050" cy="21400"/>
            </a:xfrm>
            <a:custGeom>
              <a:rect b="b" l="l" r="r" t="t"/>
              <a:pathLst>
                <a:path extrusionOk="0" h="856" w="602">
                  <a:moveTo>
                    <a:pt x="0" y="856"/>
                  </a:moveTo>
                  <a:cubicBezTo>
                    <a:pt x="158" y="539"/>
                    <a:pt x="348" y="254"/>
                    <a:pt x="602" y="1"/>
                  </a:cubicBezTo>
                  <a:cubicBezTo>
                    <a:pt x="348" y="254"/>
                    <a:pt x="158" y="539"/>
                    <a:pt x="0" y="856"/>
                  </a:cubicBezTo>
                  <a:close/>
                </a:path>
              </a:pathLst>
            </a:custGeom>
            <a:solidFill>
              <a:srgbClr val="C647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3"/>
            <p:cNvSpPr/>
            <p:nvPr/>
          </p:nvSpPr>
          <p:spPr>
            <a:xfrm>
              <a:off x="1230950" y="2342450"/>
              <a:ext cx="25" cy="3200"/>
            </a:xfrm>
            <a:custGeom>
              <a:rect b="b" l="l" r="r" t="t"/>
              <a:pathLst>
                <a:path extrusionOk="0" h="128" w="1">
                  <a:moveTo>
                    <a:pt x="0" y="1"/>
                  </a:moveTo>
                  <a:cubicBezTo>
                    <a:pt x="0" y="33"/>
                    <a:pt x="0" y="64"/>
                    <a:pt x="0" y="128"/>
                  </a:cubicBezTo>
                  <a:cubicBezTo>
                    <a:pt x="0" y="64"/>
                    <a:pt x="0" y="33"/>
                    <a:pt x="0" y="1"/>
                  </a:cubicBezTo>
                  <a:close/>
                </a:path>
              </a:pathLst>
            </a:custGeom>
            <a:solidFill>
              <a:srgbClr val="C647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3"/>
            <p:cNvSpPr/>
            <p:nvPr/>
          </p:nvSpPr>
          <p:spPr>
            <a:xfrm>
              <a:off x="1242825" y="2397100"/>
              <a:ext cx="3975" cy="6350"/>
            </a:xfrm>
            <a:custGeom>
              <a:rect b="b" l="l" r="r" t="t"/>
              <a:pathLst>
                <a:path extrusionOk="0" h="254" w="159">
                  <a:moveTo>
                    <a:pt x="158" y="253"/>
                  </a:moveTo>
                  <a:cubicBezTo>
                    <a:pt x="95" y="190"/>
                    <a:pt x="32" y="95"/>
                    <a:pt x="0" y="0"/>
                  </a:cubicBezTo>
                  <a:cubicBezTo>
                    <a:pt x="32" y="95"/>
                    <a:pt x="95" y="190"/>
                    <a:pt x="158" y="25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3"/>
            <p:cNvSpPr/>
            <p:nvPr/>
          </p:nvSpPr>
          <p:spPr>
            <a:xfrm>
              <a:off x="1230950" y="2364625"/>
              <a:ext cx="2400" cy="9525"/>
            </a:xfrm>
            <a:custGeom>
              <a:rect b="b" l="l" r="r" t="t"/>
              <a:pathLst>
                <a:path extrusionOk="0" h="381" w="96">
                  <a:moveTo>
                    <a:pt x="95" y="381"/>
                  </a:moveTo>
                  <a:cubicBezTo>
                    <a:pt x="63" y="254"/>
                    <a:pt x="32" y="127"/>
                    <a:pt x="0" y="1"/>
                  </a:cubicBezTo>
                  <a:cubicBezTo>
                    <a:pt x="32" y="127"/>
                    <a:pt x="63" y="254"/>
                    <a:pt x="95" y="38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3"/>
            <p:cNvSpPr/>
            <p:nvPr/>
          </p:nvSpPr>
          <p:spPr>
            <a:xfrm>
              <a:off x="1233325" y="2375700"/>
              <a:ext cx="7925" cy="19050"/>
            </a:xfrm>
            <a:custGeom>
              <a:rect b="b" l="l" r="r" t="t"/>
              <a:pathLst>
                <a:path extrusionOk="0" h="762" w="317">
                  <a:moveTo>
                    <a:pt x="317" y="761"/>
                  </a:moveTo>
                  <a:cubicBezTo>
                    <a:pt x="190" y="539"/>
                    <a:pt x="63" y="254"/>
                    <a:pt x="0" y="1"/>
                  </a:cubicBezTo>
                  <a:cubicBezTo>
                    <a:pt x="63" y="254"/>
                    <a:pt x="190" y="539"/>
                    <a:pt x="317" y="76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3"/>
            <p:cNvSpPr/>
            <p:nvPr/>
          </p:nvSpPr>
          <p:spPr>
            <a:xfrm>
              <a:off x="1233325" y="2267850"/>
              <a:ext cx="216150" cy="196550"/>
            </a:xfrm>
            <a:custGeom>
              <a:rect b="b" l="l" r="r" t="t"/>
              <a:pathLst>
                <a:path extrusionOk="0" h="7862" w="8646">
                  <a:moveTo>
                    <a:pt x="3309" y="0"/>
                  </a:moveTo>
                  <a:cubicBezTo>
                    <a:pt x="2431" y="0"/>
                    <a:pt x="1552" y="341"/>
                    <a:pt x="887" y="1021"/>
                  </a:cubicBezTo>
                  <a:cubicBezTo>
                    <a:pt x="633" y="1243"/>
                    <a:pt x="443" y="1528"/>
                    <a:pt x="285" y="1845"/>
                  </a:cubicBezTo>
                  <a:cubicBezTo>
                    <a:pt x="158" y="2035"/>
                    <a:pt x="95" y="2257"/>
                    <a:pt x="32" y="2447"/>
                  </a:cubicBezTo>
                  <a:cubicBezTo>
                    <a:pt x="32" y="2478"/>
                    <a:pt x="0" y="2510"/>
                    <a:pt x="0" y="2542"/>
                  </a:cubicBezTo>
                  <a:cubicBezTo>
                    <a:pt x="158" y="3080"/>
                    <a:pt x="443" y="3618"/>
                    <a:pt x="887" y="4062"/>
                  </a:cubicBezTo>
                  <a:lnTo>
                    <a:pt x="4687" y="7862"/>
                  </a:lnTo>
                  <a:lnTo>
                    <a:pt x="8646" y="3903"/>
                  </a:lnTo>
                  <a:lnTo>
                    <a:pt x="5732" y="1021"/>
                  </a:lnTo>
                  <a:cubicBezTo>
                    <a:pt x="5067" y="341"/>
                    <a:pt x="4188" y="0"/>
                    <a:pt x="33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3"/>
            <p:cNvSpPr/>
            <p:nvPr/>
          </p:nvSpPr>
          <p:spPr>
            <a:xfrm>
              <a:off x="1248350" y="2406600"/>
              <a:ext cx="80000" cy="79975"/>
            </a:xfrm>
            <a:custGeom>
              <a:rect b="b" l="l" r="r" t="t"/>
              <a:pathLst>
                <a:path extrusionOk="0" h="3199" w="3200">
                  <a:moveTo>
                    <a:pt x="3199" y="3199"/>
                  </a:moveTo>
                  <a:lnTo>
                    <a:pt x="286" y="317"/>
                  </a:lnTo>
                  <a:cubicBezTo>
                    <a:pt x="191" y="190"/>
                    <a:pt x="96" y="95"/>
                    <a:pt x="1" y="0"/>
                  </a:cubicBezTo>
                  <a:cubicBezTo>
                    <a:pt x="96" y="95"/>
                    <a:pt x="191" y="190"/>
                    <a:pt x="286" y="31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3"/>
            <p:cNvSpPr/>
            <p:nvPr/>
          </p:nvSpPr>
          <p:spPr>
            <a:xfrm>
              <a:off x="1231725" y="2331375"/>
              <a:ext cx="1625" cy="10325"/>
            </a:xfrm>
            <a:custGeom>
              <a:rect b="b" l="l" r="r" t="t"/>
              <a:pathLst>
                <a:path extrusionOk="0" h="413" w="65">
                  <a:moveTo>
                    <a:pt x="64" y="1"/>
                  </a:moveTo>
                  <a:cubicBezTo>
                    <a:pt x="32" y="127"/>
                    <a:pt x="1" y="254"/>
                    <a:pt x="1" y="412"/>
                  </a:cubicBezTo>
                  <a:cubicBezTo>
                    <a:pt x="1" y="254"/>
                    <a:pt x="32" y="127"/>
                    <a:pt x="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3"/>
            <p:cNvSpPr/>
            <p:nvPr/>
          </p:nvSpPr>
          <p:spPr>
            <a:xfrm>
              <a:off x="1230325" y="2342450"/>
              <a:ext cx="650" cy="21400"/>
            </a:xfrm>
            <a:custGeom>
              <a:rect b="b" l="l" r="r" t="t"/>
              <a:pathLst>
                <a:path extrusionOk="0" h="856" w="26">
                  <a:moveTo>
                    <a:pt x="25" y="1"/>
                  </a:moveTo>
                  <a:cubicBezTo>
                    <a:pt x="8" y="153"/>
                    <a:pt x="0" y="304"/>
                    <a:pt x="1" y="456"/>
                  </a:cubicBezTo>
                  <a:lnTo>
                    <a:pt x="1" y="456"/>
                  </a:lnTo>
                  <a:cubicBezTo>
                    <a:pt x="2" y="342"/>
                    <a:pt x="10" y="231"/>
                    <a:pt x="25" y="128"/>
                  </a:cubicBezTo>
                  <a:cubicBezTo>
                    <a:pt x="25" y="64"/>
                    <a:pt x="25" y="33"/>
                    <a:pt x="25" y="1"/>
                  </a:cubicBezTo>
                  <a:close/>
                  <a:moveTo>
                    <a:pt x="1" y="456"/>
                  </a:moveTo>
                  <a:cubicBezTo>
                    <a:pt x="0" y="586"/>
                    <a:pt x="8" y="721"/>
                    <a:pt x="25" y="856"/>
                  </a:cubicBezTo>
                  <a:cubicBezTo>
                    <a:pt x="10" y="723"/>
                    <a:pt x="2" y="589"/>
                    <a:pt x="1" y="45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3"/>
            <p:cNvSpPr/>
            <p:nvPr/>
          </p:nvSpPr>
          <p:spPr>
            <a:xfrm>
              <a:off x="1233325" y="2331375"/>
              <a:ext cx="25" cy="25"/>
            </a:xfrm>
            <a:custGeom>
              <a:rect b="b" l="l" r="r" t="t"/>
              <a:pathLst>
                <a:path extrusionOk="0" h="1" w="1">
                  <a:moveTo>
                    <a:pt x="0" y="1"/>
                  </a:moveTo>
                  <a:close/>
                </a:path>
              </a:pathLst>
            </a:custGeom>
            <a:solidFill>
              <a:srgbClr val="C647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3"/>
            <p:cNvSpPr/>
            <p:nvPr/>
          </p:nvSpPr>
          <p:spPr>
            <a:xfrm>
              <a:off x="1233325" y="2374125"/>
              <a:ext cx="25" cy="1600"/>
            </a:xfrm>
            <a:custGeom>
              <a:rect b="b" l="l" r="r" t="t"/>
              <a:pathLst>
                <a:path extrusionOk="0" h="64" w="1">
                  <a:moveTo>
                    <a:pt x="0" y="64"/>
                  </a:moveTo>
                  <a:cubicBezTo>
                    <a:pt x="0" y="32"/>
                    <a:pt x="0" y="1"/>
                    <a:pt x="0" y="1"/>
                  </a:cubicBezTo>
                  <a:cubicBezTo>
                    <a:pt x="0" y="1"/>
                    <a:pt x="0" y="32"/>
                    <a:pt x="0" y="64"/>
                  </a:cubicBezTo>
                  <a:close/>
                </a:path>
              </a:pathLst>
            </a:custGeom>
            <a:solidFill>
              <a:srgbClr val="C647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3"/>
            <p:cNvSpPr/>
            <p:nvPr/>
          </p:nvSpPr>
          <p:spPr>
            <a:xfrm>
              <a:off x="1230950" y="2363825"/>
              <a:ext cx="25" cy="825"/>
            </a:xfrm>
            <a:custGeom>
              <a:rect b="b" l="l" r="r" t="t"/>
              <a:pathLst>
                <a:path extrusionOk="0" h="33" w="1">
                  <a:moveTo>
                    <a:pt x="0" y="33"/>
                  </a:moveTo>
                  <a:cubicBezTo>
                    <a:pt x="0" y="33"/>
                    <a:pt x="0" y="1"/>
                    <a:pt x="0" y="1"/>
                  </a:cubicBezTo>
                  <a:cubicBezTo>
                    <a:pt x="0" y="1"/>
                    <a:pt x="0" y="33"/>
                    <a:pt x="0" y="33"/>
                  </a:cubicBezTo>
                  <a:close/>
                </a:path>
              </a:pathLst>
            </a:custGeom>
            <a:solidFill>
              <a:srgbClr val="C647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3"/>
            <p:cNvSpPr/>
            <p:nvPr/>
          </p:nvSpPr>
          <p:spPr>
            <a:xfrm>
              <a:off x="1230950" y="2341675"/>
              <a:ext cx="800" cy="800"/>
            </a:xfrm>
            <a:custGeom>
              <a:rect b="b" l="l" r="r" t="t"/>
              <a:pathLst>
                <a:path extrusionOk="0" h="32" w="32">
                  <a:moveTo>
                    <a:pt x="32" y="0"/>
                  </a:moveTo>
                  <a:cubicBezTo>
                    <a:pt x="32" y="0"/>
                    <a:pt x="0" y="0"/>
                    <a:pt x="0" y="32"/>
                  </a:cubicBezTo>
                  <a:cubicBezTo>
                    <a:pt x="32" y="0"/>
                    <a:pt x="32" y="0"/>
                    <a:pt x="32" y="0"/>
                  </a:cubicBezTo>
                  <a:close/>
                </a:path>
              </a:pathLst>
            </a:custGeom>
            <a:solidFill>
              <a:srgbClr val="C647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3"/>
            <p:cNvSpPr/>
            <p:nvPr/>
          </p:nvSpPr>
          <p:spPr>
            <a:xfrm>
              <a:off x="1241225" y="2394725"/>
              <a:ext cx="1625" cy="2400"/>
            </a:xfrm>
            <a:custGeom>
              <a:rect b="b" l="l" r="r" t="t"/>
              <a:pathLst>
                <a:path extrusionOk="0" h="96" w="65">
                  <a:moveTo>
                    <a:pt x="64" y="95"/>
                  </a:moveTo>
                  <a:cubicBezTo>
                    <a:pt x="32" y="63"/>
                    <a:pt x="1" y="32"/>
                    <a:pt x="1" y="0"/>
                  </a:cubicBezTo>
                  <a:cubicBezTo>
                    <a:pt x="1" y="32"/>
                    <a:pt x="32" y="63"/>
                    <a:pt x="64" y="95"/>
                  </a:cubicBezTo>
                  <a:close/>
                </a:path>
              </a:pathLst>
            </a:custGeom>
            <a:solidFill>
              <a:srgbClr val="C647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3"/>
            <p:cNvSpPr/>
            <p:nvPr/>
          </p:nvSpPr>
          <p:spPr>
            <a:xfrm>
              <a:off x="1246775" y="2403425"/>
              <a:ext cx="1600" cy="3200"/>
            </a:xfrm>
            <a:custGeom>
              <a:rect b="b" l="l" r="r" t="t"/>
              <a:pathLst>
                <a:path extrusionOk="0" h="128" w="64">
                  <a:moveTo>
                    <a:pt x="64" y="127"/>
                  </a:moveTo>
                  <a:lnTo>
                    <a:pt x="0" y="0"/>
                  </a:lnTo>
                  <a:close/>
                </a:path>
              </a:pathLst>
            </a:custGeom>
            <a:solidFill>
              <a:srgbClr val="C647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3"/>
            <p:cNvSpPr/>
            <p:nvPr/>
          </p:nvSpPr>
          <p:spPr>
            <a:xfrm>
              <a:off x="1233325" y="2331375"/>
              <a:ext cx="25" cy="25"/>
            </a:xfrm>
            <a:custGeom>
              <a:rect b="b" l="l" r="r" t="t"/>
              <a:pathLst>
                <a:path extrusionOk="0" h="1" w="1">
                  <a:moveTo>
                    <a:pt x="0" y="1"/>
                  </a:moveTo>
                  <a:lnTo>
                    <a:pt x="0" y="1"/>
                  </a:lnTo>
                  <a:close/>
                </a:path>
              </a:pathLst>
            </a:custGeom>
            <a:solidFill>
              <a:srgbClr val="C647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3"/>
            <p:cNvSpPr/>
            <p:nvPr/>
          </p:nvSpPr>
          <p:spPr>
            <a:xfrm>
              <a:off x="1233325" y="2331375"/>
              <a:ext cx="25" cy="25"/>
            </a:xfrm>
            <a:custGeom>
              <a:rect b="b" l="l" r="r" t="t"/>
              <a:pathLst>
                <a:path extrusionOk="0" h="1" w="1">
                  <a:moveTo>
                    <a:pt x="0" y="1"/>
                  </a:moveTo>
                  <a:lnTo>
                    <a:pt x="0" y="1"/>
                  </a:lnTo>
                  <a:close/>
                </a:path>
              </a:pathLst>
            </a:custGeom>
            <a:solidFill>
              <a:srgbClr val="C647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3"/>
            <p:cNvSpPr/>
            <p:nvPr/>
          </p:nvSpPr>
          <p:spPr>
            <a:xfrm>
              <a:off x="1328325" y="2464375"/>
              <a:ext cx="219325" cy="119975"/>
            </a:xfrm>
            <a:custGeom>
              <a:rect b="b" l="l" r="r" t="t"/>
              <a:pathLst>
                <a:path extrusionOk="0" h="4799" w="8773">
                  <a:moveTo>
                    <a:pt x="887" y="1"/>
                  </a:moveTo>
                  <a:lnTo>
                    <a:pt x="0" y="888"/>
                  </a:lnTo>
                  <a:lnTo>
                    <a:pt x="2914" y="3801"/>
                  </a:lnTo>
                  <a:cubicBezTo>
                    <a:pt x="3579" y="4466"/>
                    <a:pt x="4458" y="4799"/>
                    <a:pt x="5337" y="4799"/>
                  </a:cubicBezTo>
                  <a:cubicBezTo>
                    <a:pt x="6215" y="4799"/>
                    <a:pt x="7094" y="4466"/>
                    <a:pt x="7759" y="3801"/>
                  </a:cubicBezTo>
                  <a:cubicBezTo>
                    <a:pt x="7854" y="3706"/>
                    <a:pt x="7949" y="3611"/>
                    <a:pt x="8044" y="3484"/>
                  </a:cubicBezTo>
                  <a:lnTo>
                    <a:pt x="8108" y="3389"/>
                  </a:lnTo>
                  <a:cubicBezTo>
                    <a:pt x="8171" y="3294"/>
                    <a:pt x="8234" y="3231"/>
                    <a:pt x="8266" y="3136"/>
                  </a:cubicBezTo>
                  <a:cubicBezTo>
                    <a:pt x="8298" y="3104"/>
                    <a:pt x="8329" y="3073"/>
                    <a:pt x="8329" y="3041"/>
                  </a:cubicBezTo>
                  <a:cubicBezTo>
                    <a:pt x="8456" y="2788"/>
                    <a:pt x="8583" y="2534"/>
                    <a:pt x="8646" y="2281"/>
                  </a:cubicBezTo>
                  <a:cubicBezTo>
                    <a:pt x="8646" y="2249"/>
                    <a:pt x="8646" y="2218"/>
                    <a:pt x="8678" y="2186"/>
                  </a:cubicBezTo>
                  <a:cubicBezTo>
                    <a:pt x="8678" y="2059"/>
                    <a:pt x="8709" y="1964"/>
                    <a:pt x="8741" y="1838"/>
                  </a:cubicBezTo>
                  <a:cubicBezTo>
                    <a:pt x="8741" y="1806"/>
                    <a:pt x="8741" y="1806"/>
                    <a:pt x="8741" y="1774"/>
                  </a:cubicBezTo>
                  <a:cubicBezTo>
                    <a:pt x="8773" y="1489"/>
                    <a:pt x="8773" y="1204"/>
                    <a:pt x="8741" y="919"/>
                  </a:cubicBezTo>
                  <a:cubicBezTo>
                    <a:pt x="8741" y="919"/>
                    <a:pt x="8709" y="919"/>
                    <a:pt x="8709" y="888"/>
                  </a:cubicBezTo>
                  <a:cubicBezTo>
                    <a:pt x="8709" y="761"/>
                    <a:pt x="8678" y="603"/>
                    <a:pt x="8646" y="476"/>
                  </a:cubicBezTo>
                  <a:cubicBezTo>
                    <a:pt x="8488" y="1046"/>
                    <a:pt x="8203" y="1553"/>
                    <a:pt x="7759" y="1996"/>
                  </a:cubicBezTo>
                  <a:cubicBezTo>
                    <a:pt x="7094" y="2661"/>
                    <a:pt x="6215" y="2994"/>
                    <a:pt x="5337" y="2994"/>
                  </a:cubicBezTo>
                  <a:cubicBezTo>
                    <a:pt x="4458" y="2994"/>
                    <a:pt x="3579" y="2661"/>
                    <a:pt x="2914" y="1996"/>
                  </a:cubicBezTo>
                  <a:lnTo>
                    <a:pt x="887" y="1"/>
                  </a:lnTo>
                  <a:close/>
                </a:path>
              </a:pathLst>
            </a:custGeom>
            <a:solidFill>
              <a:srgbClr val="E2A7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3"/>
            <p:cNvSpPr/>
            <p:nvPr/>
          </p:nvSpPr>
          <p:spPr>
            <a:xfrm>
              <a:off x="1231725" y="2341675"/>
              <a:ext cx="25" cy="800"/>
            </a:xfrm>
            <a:custGeom>
              <a:rect b="b" l="l" r="r" t="t"/>
              <a:pathLst>
                <a:path extrusionOk="0" h="32" w="1">
                  <a:moveTo>
                    <a:pt x="1" y="0"/>
                  </a:moveTo>
                  <a:lnTo>
                    <a:pt x="1" y="0"/>
                  </a:lnTo>
                  <a:cubicBezTo>
                    <a:pt x="1" y="0"/>
                    <a:pt x="1" y="0"/>
                    <a:pt x="1" y="32"/>
                  </a:cubicBezTo>
                  <a:lnTo>
                    <a:pt x="1" y="32"/>
                  </a:lnTo>
                  <a:cubicBezTo>
                    <a:pt x="1" y="0"/>
                    <a:pt x="1" y="0"/>
                    <a:pt x="1" y="0"/>
                  </a:cubicBezTo>
                  <a:close/>
                </a:path>
              </a:pathLst>
            </a:custGeom>
            <a:solidFill>
              <a:srgbClr val="C647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3"/>
            <p:cNvSpPr/>
            <p:nvPr/>
          </p:nvSpPr>
          <p:spPr>
            <a:xfrm>
              <a:off x="1231725" y="2341675"/>
              <a:ext cx="25" cy="800"/>
            </a:xfrm>
            <a:custGeom>
              <a:rect b="b" l="l" r="r" t="t"/>
              <a:pathLst>
                <a:path extrusionOk="0" h="32" w="1">
                  <a:moveTo>
                    <a:pt x="1" y="0"/>
                  </a:moveTo>
                  <a:lnTo>
                    <a:pt x="1" y="0"/>
                  </a:lnTo>
                  <a:cubicBezTo>
                    <a:pt x="1" y="0"/>
                    <a:pt x="1" y="0"/>
                    <a:pt x="1" y="32"/>
                  </a:cubicBezTo>
                  <a:lnTo>
                    <a:pt x="1" y="32"/>
                  </a:lnTo>
                  <a:cubicBezTo>
                    <a:pt x="1" y="0"/>
                    <a:pt x="1" y="0"/>
                    <a:pt x="1" y="0"/>
                  </a:cubicBezTo>
                  <a:close/>
                </a:path>
              </a:pathLst>
            </a:custGeom>
            <a:solidFill>
              <a:srgbClr val="C647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3"/>
            <p:cNvSpPr/>
            <p:nvPr/>
          </p:nvSpPr>
          <p:spPr>
            <a:xfrm>
              <a:off x="1230150" y="2331375"/>
              <a:ext cx="120375" cy="155200"/>
            </a:xfrm>
            <a:custGeom>
              <a:rect b="b" l="l" r="r" t="t"/>
              <a:pathLst>
                <a:path extrusionOk="0" h="6208" w="4815">
                  <a:moveTo>
                    <a:pt x="127" y="1"/>
                  </a:moveTo>
                  <a:cubicBezTo>
                    <a:pt x="95" y="127"/>
                    <a:pt x="64" y="254"/>
                    <a:pt x="64" y="412"/>
                  </a:cubicBezTo>
                  <a:cubicBezTo>
                    <a:pt x="64" y="412"/>
                    <a:pt x="64" y="412"/>
                    <a:pt x="64" y="444"/>
                  </a:cubicBezTo>
                  <a:cubicBezTo>
                    <a:pt x="0" y="729"/>
                    <a:pt x="0" y="1014"/>
                    <a:pt x="32" y="1299"/>
                  </a:cubicBezTo>
                  <a:cubicBezTo>
                    <a:pt x="32" y="1299"/>
                    <a:pt x="32" y="1331"/>
                    <a:pt x="64" y="1331"/>
                  </a:cubicBezTo>
                  <a:cubicBezTo>
                    <a:pt x="64" y="1457"/>
                    <a:pt x="95" y="1584"/>
                    <a:pt x="127" y="1711"/>
                  </a:cubicBezTo>
                  <a:cubicBezTo>
                    <a:pt x="127" y="1711"/>
                    <a:pt x="127" y="1742"/>
                    <a:pt x="127" y="1774"/>
                  </a:cubicBezTo>
                  <a:cubicBezTo>
                    <a:pt x="222" y="2027"/>
                    <a:pt x="317" y="2281"/>
                    <a:pt x="444" y="2534"/>
                  </a:cubicBezTo>
                  <a:cubicBezTo>
                    <a:pt x="475" y="2566"/>
                    <a:pt x="475" y="2597"/>
                    <a:pt x="507" y="2629"/>
                  </a:cubicBezTo>
                  <a:cubicBezTo>
                    <a:pt x="570" y="2724"/>
                    <a:pt x="602" y="2819"/>
                    <a:pt x="665" y="2882"/>
                  </a:cubicBezTo>
                  <a:lnTo>
                    <a:pt x="760" y="2977"/>
                  </a:lnTo>
                  <a:cubicBezTo>
                    <a:pt x="824" y="3104"/>
                    <a:pt x="919" y="3199"/>
                    <a:pt x="1014" y="3326"/>
                  </a:cubicBezTo>
                  <a:lnTo>
                    <a:pt x="3927" y="6208"/>
                  </a:lnTo>
                  <a:lnTo>
                    <a:pt x="4814" y="5321"/>
                  </a:lnTo>
                  <a:lnTo>
                    <a:pt x="1014" y="1521"/>
                  </a:lnTo>
                  <a:cubicBezTo>
                    <a:pt x="570" y="1077"/>
                    <a:pt x="285" y="539"/>
                    <a:pt x="1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3"/>
            <p:cNvSpPr/>
            <p:nvPr/>
          </p:nvSpPr>
          <p:spPr>
            <a:xfrm>
              <a:off x="1230150" y="2331375"/>
              <a:ext cx="120375" cy="155200"/>
            </a:xfrm>
            <a:custGeom>
              <a:rect b="b" l="l" r="r" t="t"/>
              <a:pathLst>
                <a:path extrusionOk="0" h="6208" w="4815">
                  <a:moveTo>
                    <a:pt x="127" y="1"/>
                  </a:moveTo>
                  <a:cubicBezTo>
                    <a:pt x="95" y="127"/>
                    <a:pt x="64" y="254"/>
                    <a:pt x="64" y="412"/>
                  </a:cubicBezTo>
                  <a:cubicBezTo>
                    <a:pt x="64" y="412"/>
                    <a:pt x="64" y="412"/>
                    <a:pt x="64" y="444"/>
                  </a:cubicBezTo>
                  <a:cubicBezTo>
                    <a:pt x="0" y="729"/>
                    <a:pt x="0" y="1014"/>
                    <a:pt x="32" y="1299"/>
                  </a:cubicBezTo>
                  <a:cubicBezTo>
                    <a:pt x="32" y="1299"/>
                    <a:pt x="32" y="1331"/>
                    <a:pt x="64" y="1331"/>
                  </a:cubicBezTo>
                  <a:cubicBezTo>
                    <a:pt x="64" y="1457"/>
                    <a:pt x="95" y="1584"/>
                    <a:pt x="127" y="1711"/>
                  </a:cubicBezTo>
                  <a:cubicBezTo>
                    <a:pt x="127" y="1711"/>
                    <a:pt x="127" y="1742"/>
                    <a:pt x="127" y="1774"/>
                  </a:cubicBezTo>
                  <a:cubicBezTo>
                    <a:pt x="222" y="2027"/>
                    <a:pt x="317" y="2281"/>
                    <a:pt x="444" y="2534"/>
                  </a:cubicBezTo>
                  <a:cubicBezTo>
                    <a:pt x="475" y="2566"/>
                    <a:pt x="475" y="2597"/>
                    <a:pt x="507" y="2629"/>
                  </a:cubicBezTo>
                  <a:cubicBezTo>
                    <a:pt x="570" y="2724"/>
                    <a:pt x="602" y="2819"/>
                    <a:pt x="665" y="2882"/>
                  </a:cubicBezTo>
                  <a:lnTo>
                    <a:pt x="760" y="2977"/>
                  </a:lnTo>
                  <a:cubicBezTo>
                    <a:pt x="824" y="3104"/>
                    <a:pt x="919" y="3199"/>
                    <a:pt x="1014" y="3326"/>
                  </a:cubicBezTo>
                  <a:lnTo>
                    <a:pt x="3927" y="6208"/>
                  </a:lnTo>
                  <a:lnTo>
                    <a:pt x="4814" y="5321"/>
                  </a:lnTo>
                  <a:lnTo>
                    <a:pt x="1014" y="1521"/>
                  </a:lnTo>
                  <a:cubicBezTo>
                    <a:pt x="570" y="1077"/>
                    <a:pt x="285" y="539"/>
                    <a:pt x="127"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3"/>
            <p:cNvSpPr/>
            <p:nvPr/>
          </p:nvSpPr>
          <p:spPr>
            <a:xfrm>
              <a:off x="1294275" y="2279125"/>
              <a:ext cx="116400" cy="67325"/>
            </a:xfrm>
            <a:custGeom>
              <a:rect b="b" l="l" r="r" t="t"/>
              <a:pathLst>
                <a:path extrusionOk="0" h="2693" w="4656">
                  <a:moveTo>
                    <a:pt x="3801" y="1711"/>
                  </a:moveTo>
                  <a:cubicBezTo>
                    <a:pt x="3801" y="1711"/>
                    <a:pt x="1964" y="0"/>
                    <a:pt x="412" y="317"/>
                  </a:cubicBezTo>
                  <a:cubicBezTo>
                    <a:pt x="1" y="634"/>
                    <a:pt x="507" y="1425"/>
                    <a:pt x="1584" y="1901"/>
                  </a:cubicBezTo>
                  <a:cubicBezTo>
                    <a:pt x="2629" y="2376"/>
                    <a:pt x="4656" y="2692"/>
                    <a:pt x="3801" y="171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1" name="Google Shape;981;p53"/>
          <p:cNvSpPr/>
          <p:nvPr/>
        </p:nvSpPr>
        <p:spPr>
          <a:xfrm>
            <a:off x="3313363" y="1705000"/>
            <a:ext cx="2540115" cy="2540115"/>
          </a:xfrm>
          <a:custGeom>
            <a:rect b="b" l="l" r="r" t="t"/>
            <a:pathLst>
              <a:path extrusionOk="0" fill="none" h="19794" w="19794">
                <a:moveTo>
                  <a:pt x="19794" y="9912"/>
                </a:moveTo>
                <a:cubicBezTo>
                  <a:pt x="19794" y="15359"/>
                  <a:pt x="15360" y="19793"/>
                  <a:pt x="9881" y="19793"/>
                </a:cubicBezTo>
                <a:cubicBezTo>
                  <a:pt x="4434" y="19793"/>
                  <a:pt x="1" y="15359"/>
                  <a:pt x="1" y="9912"/>
                </a:cubicBezTo>
                <a:cubicBezTo>
                  <a:pt x="1" y="4434"/>
                  <a:pt x="4434" y="0"/>
                  <a:pt x="9881" y="0"/>
                </a:cubicBezTo>
                <a:cubicBezTo>
                  <a:pt x="15360" y="0"/>
                  <a:pt x="19794" y="4434"/>
                  <a:pt x="19794" y="9912"/>
                </a:cubicBezTo>
                <a:close/>
              </a:path>
            </a:pathLst>
          </a:custGeom>
          <a:noFill/>
          <a:ln cap="flat" cmpd="sng" w="38100">
            <a:solidFill>
              <a:schemeClr val="lt1"/>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3"/>
          <p:cNvSpPr txBox="1"/>
          <p:nvPr/>
        </p:nvSpPr>
        <p:spPr>
          <a:xfrm>
            <a:off x="3610800" y="4419550"/>
            <a:ext cx="1922400" cy="38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6EFE4"/>
                </a:solidFill>
                <a:latin typeface="Roboto"/>
                <a:ea typeface="Roboto"/>
                <a:cs typeface="Roboto"/>
                <a:sym typeface="Roboto"/>
              </a:rPr>
              <a:t>Surveyees ever have Diabetes</a:t>
            </a:r>
            <a:endParaRPr b="1" sz="1300">
              <a:solidFill>
                <a:srgbClr val="F6EFE4"/>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54"/>
          <p:cNvSpPr/>
          <p:nvPr/>
        </p:nvSpPr>
        <p:spPr>
          <a:xfrm>
            <a:off x="530325" y="3789425"/>
            <a:ext cx="802500" cy="828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4"/>
          <p:cNvSpPr/>
          <p:nvPr/>
        </p:nvSpPr>
        <p:spPr>
          <a:xfrm>
            <a:off x="1621201" y="3776950"/>
            <a:ext cx="849000" cy="828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4"/>
          <p:cNvSpPr/>
          <p:nvPr/>
        </p:nvSpPr>
        <p:spPr>
          <a:xfrm>
            <a:off x="3055938" y="3802200"/>
            <a:ext cx="802500" cy="828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4"/>
          <p:cNvSpPr/>
          <p:nvPr/>
        </p:nvSpPr>
        <p:spPr>
          <a:xfrm>
            <a:off x="4208650" y="3802175"/>
            <a:ext cx="832800" cy="828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4"/>
          <p:cNvSpPr/>
          <p:nvPr/>
        </p:nvSpPr>
        <p:spPr>
          <a:xfrm>
            <a:off x="5551126" y="3802225"/>
            <a:ext cx="832800" cy="828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4"/>
          <p:cNvSpPr/>
          <p:nvPr/>
        </p:nvSpPr>
        <p:spPr>
          <a:xfrm>
            <a:off x="6720663" y="3802225"/>
            <a:ext cx="802500" cy="828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4"/>
          <p:cNvSpPr/>
          <p:nvPr/>
        </p:nvSpPr>
        <p:spPr>
          <a:xfrm>
            <a:off x="7861800" y="2544525"/>
            <a:ext cx="802500" cy="828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4"/>
          <p:cNvSpPr/>
          <p:nvPr/>
        </p:nvSpPr>
        <p:spPr>
          <a:xfrm>
            <a:off x="6720650" y="2544563"/>
            <a:ext cx="802500" cy="828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4"/>
          <p:cNvSpPr/>
          <p:nvPr/>
        </p:nvSpPr>
        <p:spPr>
          <a:xfrm>
            <a:off x="5551113" y="2550988"/>
            <a:ext cx="802500" cy="828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4"/>
          <p:cNvSpPr/>
          <p:nvPr/>
        </p:nvSpPr>
        <p:spPr>
          <a:xfrm>
            <a:off x="4214425" y="2544550"/>
            <a:ext cx="823500" cy="828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4"/>
          <p:cNvSpPr/>
          <p:nvPr/>
        </p:nvSpPr>
        <p:spPr>
          <a:xfrm>
            <a:off x="3024626" y="2550600"/>
            <a:ext cx="832800" cy="828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4"/>
          <p:cNvSpPr/>
          <p:nvPr/>
        </p:nvSpPr>
        <p:spPr>
          <a:xfrm>
            <a:off x="1667650" y="2537800"/>
            <a:ext cx="802500" cy="828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4"/>
          <p:cNvSpPr/>
          <p:nvPr/>
        </p:nvSpPr>
        <p:spPr>
          <a:xfrm>
            <a:off x="530300" y="2544575"/>
            <a:ext cx="802500" cy="828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4"/>
          <p:cNvSpPr/>
          <p:nvPr/>
        </p:nvSpPr>
        <p:spPr>
          <a:xfrm>
            <a:off x="7859825" y="1299775"/>
            <a:ext cx="802500" cy="828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4"/>
          <p:cNvSpPr/>
          <p:nvPr/>
        </p:nvSpPr>
        <p:spPr>
          <a:xfrm>
            <a:off x="6720650" y="1286175"/>
            <a:ext cx="802500" cy="828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4"/>
          <p:cNvSpPr/>
          <p:nvPr/>
        </p:nvSpPr>
        <p:spPr>
          <a:xfrm>
            <a:off x="5551126" y="1299775"/>
            <a:ext cx="832800" cy="828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4"/>
          <p:cNvSpPr/>
          <p:nvPr/>
        </p:nvSpPr>
        <p:spPr>
          <a:xfrm>
            <a:off x="4215975" y="1286175"/>
            <a:ext cx="823500" cy="828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4"/>
          <p:cNvSpPr/>
          <p:nvPr/>
        </p:nvSpPr>
        <p:spPr>
          <a:xfrm>
            <a:off x="3057975" y="1299000"/>
            <a:ext cx="802500" cy="828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4"/>
          <p:cNvSpPr/>
          <p:nvPr/>
        </p:nvSpPr>
        <p:spPr>
          <a:xfrm>
            <a:off x="1667712" y="1298988"/>
            <a:ext cx="802377" cy="802377"/>
          </a:xfrm>
          <a:custGeom>
            <a:rect b="b" l="l" r="r" t="t"/>
            <a:pathLst>
              <a:path extrusionOk="0" h="20554" w="20554">
                <a:moveTo>
                  <a:pt x="10261" y="0"/>
                </a:moveTo>
                <a:cubicBezTo>
                  <a:pt x="4592" y="0"/>
                  <a:pt x="0" y="4592"/>
                  <a:pt x="0" y="10261"/>
                </a:cubicBezTo>
                <a:cubicBezTo>
                  <a:pt x="0" y="15930"/>
                  <a:pt x="4592" y="20553"/>
                  <a:pt x="10261" y="20553"/>
                </a:cubicBezTo>
                <a:cubicBezTo>
                  <a:pt x="15962" y="20553"/>
                  <a:pt x="20554" y="15930"/>
                  <a:pt x="20554" y="10261"/>
                </a:cubicBezTo>
                <a:cubicBezTo>
                  <a:pt x="20554" y="4592"/>
                  <a:pt x="15962" y="0"/>
                  <a:pt x="102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4"/>
          <p:cNvSpPr/>
          <p:nvPr/>
        </p:nvSpPr>
        <p:spPr>
          <a:xfrm>
            <a:off x="530375" y="1312550"/>
            <a:ext cx="802377" cy="802377"/>
          </a:xfrm>
          <a:custGeom>
            <a:rect b="b" l="l" r="r" t="t"/>
            <a:pathLst>
              <a:path extrusionOk="0" h="20554" w="20554">
                <a:moveTo>
                  <a:pt x="10261" y="0"/>
                </a:moveTo>
                <a:cubicBezTo>
                  <a:pt x="4592" y="0"/>
                  <a:pt x="0" y="4592"/>
                  <a:pt x="0" y="10261"/>
                </a:cubicBezTo>
                <a:cubicBezTo>
                  <a:pt x="0" y="15930"/>
                  <a:pt x="4592" y="20553"/>
                  <a:pt x="10261" y="20553"/>
                </a:cubicBezTo>
                <a:cubicBezTo>
                  <a:pt x="15962" y="20553"/>
                  <a:pt x="20554" y="15930"/>
                  <a:pt x="20554" y="10261"/>
                </a:cubicBezTo>
                <a:cubicBezTo>
                  <a:pt x="20554" y="4592"/>
                  <a:pt x="15962" y="0"/>
                  <a:pt x="102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4"/>
          <p:cNvSpPr/>
          <p:nvPr/>
        </p:nvSpPr>
        <p:spPr>
          <a:xfrm>
            <a:off x="329725" y="815825"/>
            <a:ext cx="2341070" cy="341408"/>
          </a:xfrm>
          <a:custGeom>
            <a:rect b="b" l="l" r="r" t="t"/>
            <a:pathLst>
              <a:path extrusionOk="0" h="8108" w="82150">
                <a:moveTo>
                  <a:pt x="0" y="1"/>
                </a:moveTo>
                <a:lnTo>
                  <a:pt x="0" y="8108"/>
                </a:lnTo>
                <a:lnTo>
                  <a:pt x="82150" y="8108"/>
                </a:lnTo>
                <a:lnTo>
                  <a:pt x="82150" y="1"/>
                </a:lnTo>
                <a:close/>
              </a:path>
            </a:pathLst>
          </a:custGeom>
          <a:solidFill>
            <a:srgbClr val="43AE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6EFE4"/>
                </a:solidFill>
                <a:latin typeface="Fira Sans"/>
                <a:ea typeface="Fira Sans"/>
                <a:cs typeface="Fira Sans"/>
                <a:sym typeface="Fira Sans"/>
              </a:rPr>
              <a:t>Lifestyle</a:t>
            </a:r>
            <a:endParaRPr b="1">
              <a:solidFill>
                <a:srgbClr val="F6EFE4"/>
              </a:solidFill>
              <a:latin typeface="Fira Sans"/>
              <a:ea typeface="Fira Sans"/>
              <a:cs typeface="Fira Sans"/>
              <a:sym typeface="Fira Sans"/>
            </a:endParaRPr>
          </a:p>
        </p:txBody>
      </p:sp>
      <p:sp>
        <p:nvSpPr>
          <p:cNvPr id="1008" name="Google Shape;1008;p54"/>
          <p:cNvSpPr txBox="1"/>
          <p:nvPr/>
        </p:nvSpPr>
        <p:spPr>
          <a:xfrm>
            <a:off x="329725" y="199600"/>
            <a:ext cx="8507400" cy="489300"/>
          </a:xfrm>
          <a:prstGeom prst="rect">
            <a:avLst/>
          </a:prstGeom>
          <a:solidFill>
            <a:srgbClr val="43AE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6EFE4"/>
                </a:solidFill>
                <a:latin typeface="Fira Sans Extra Condensed Medium"/>
                <a:ea typeface="Fira Sans Extra Condensed Medium"/>
                <a:cs typeface="Fira Sans Extra Condensed Medium"/>
                <a:sym typeface="Fira Sans Extra Condensed Medium"/>
              </a:rPr>
              <a:t>Predictor </a:t>
            </a:r>
            <a:r>
              <a:rPr lang="en" sz="2500">
                <a:solidFill>
                  <a:srgbClr val="F6EFE4"/>
                </a:solidFill>
                <a:latin typeface="Fira Sans Extra Condensed Medium"/>
                <a:ea typeface="Fira Sans Extra Condensed Medium"/>
                <a:cs typeface="Fira Sans Extra Condensed Medium"/>
                <a:sym typeface="Fira Sans Extra Condensed Medium"/>
              </a:rPr>
              <a:t>Variables</a:t>
            </a:r>
            <a:endParaRPr sz="2500">
              <a:solidFill>
                <a:srgbClr val="F6EFE4"/>
              </a:solidFill>
              <a:latin typeface="Fira Sans Extra Condensed Medium"/>
              <a:ea typeface="Fira Sans Extra Condensed Medium"/>
              <a:cs typeface="Fira Sans Extra Condensed Medium"/>
              <a:sym typeface="Fira Sans Extra Condensed Medium"/>
            </a:endParaRPr>
          </a:p>
        </p:txBody>
      </p:sp>
      <p:sp>
        <p:nvSpPr>
          <p:cNvPr id="1009" name="Google Shape;1009;p54"/>
          <p:cNvSpPr/>
          <p:nvPr/>
        </p:nvSpPr>
        <p:spPr>
          <a:xfrm>
            <a:off x="2869713" y="815850"/>
            <a:ext cx="2341070" cy="341408"/>
          </a:xfrm>
          <a:custGeom>
            <a:rect b="b" l="l" r="r" t="t"/>
            <a:pathLst>
              <a:path extrusionOk="0" h="8108" w="82150">
                <a:moveTo>
                  <a:pt x="0" y="1"/>
                </a:moveTo>
                <a:lnTo>
                  <a:pt x="0" y="8108"/>
                </a:lnTo>
                <a:lnTo>
                  <a:pt x="82150" y="8108"/>
                </a:lnTo>
                <a:lnTo>
                  <a:pt x="82150" y="1"/>
                </a:lnTo>
                <a:close/>
              </a:path>
            </a:pathLst>
          </a:custGeom>
          <a:solidFill>
            <a:srgbClr val="43AE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6EFE4"/>
                </a:solidFill>
                <a:latin typeface="Fira Sans"/>
                <a:ea typeface="Fira Sans"/>
                <a:cs typeface="Fira Sans"/>
                <a:sym typeface="Fira Sans"/>
              </a:rPr>
              <a:t>Demographics</a:t>
            </a:r>
            <a:endParaRPr b="1">
              <a:solidFill>
                <a:srgbClr val="F6EFE4"/>
              </a:solidFill>
              <a:latin typeface="Fira Sans"/>
              <a:ea typeface="Fira Sans"/>
              <a:cs typeface="Fira Sans"/>
              <a:sym typeface="Fira Sans"/>
            </a:endParaRPr>
          </a:p>
        </p:txBody>
      </p:sp>
      <p:sp>
        <p:nvSpPr>
          <p:cNvPr id="1010" name="Google Shape;1010;p54"/>
          <p:cNvSpPr/>
          <p:nvPr/>
        </p:nvSpPr>
        <p:spPr>
          <a:xfrm>
            <a:off x="5409689" y="815850"/>
            <a:ext cx="3424423" cy="341408"/>
          </a:xfrm>
          <a:custGeom>
            <a:rect b="b" l="l" r="r" t="t"/>
            <a:pathLst>
              <a:path extrusionOk="0" h="8108" w="82150">
                <a:moveTo>
                  <a:pt x="0" y="1"/>
                </a:moveTo>
                <a:lnTo>
                  <a:pt x="0" y="8108"/>
                </a:lnTo>
                <a:lnTo>
                  <a:pt x="82150" y="8108"/>
                </a:lnTo>
                <a:lnTo>
                  <a:pt x="82150" y="1"/>
                </a:lnTo>
                <a:close/>
              </a:path>
            </a:pathLst>
          </a:custGeom>
          <a:solidFill>
            <a:srgbClr val="43AE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6EFE4"/>
                </a:solidFill>
                <a:latin typeface="Fira Sans"/>
                <a:ea typeface="Fira Sans"/>
                <a:cs typeface="Fira Sans"/>
                <a:sym typeface="Fira Sans"/>
              </a:rPr>
              <a:t>Health Condition</a:t>
            </a:r>
            <a:endParaRPr b="1">
              <a:solidFill>
                <a:srgbClr val="F6EFE4"/>
              </a:solidFill>
              <a:latin typeface="Fira Sans"/>
              <a:ea typeface="Fira Sans"/>
              <a:cs typeface="Fira Sans"/>
              <a:sym typeface="Fira Sans"/>
            </a:endParaRPr>
          </a:p>
        </p:txBody>
      </p:sp>
      <p:sp>
        <p:nvSpPr>
          <p:cNvPr id="1011" name="Google Shape;1011;p54"/>
          <p:cNvSpPr/>
          <p:nvPr/>
        </p:nvSpPr>
        <p:spPr>
          <a:xfrm>
            <a:off x="4215985" y="2557363"/>
            <a:ext cx="802399" cy="802399"/>
          </a:xfrm>
          <a:custGeom>
            <a:rect b="b" l="l" r="r" t="t"/>
            <a:pathLst>
              <a:path extrusionOk="0" fill="none" h="19794" w="19794">
                <a:moveTo>
                  <a:pt x="19794" y="9912"/>
                </a:moveTo>
                <a:cubicBezTo>
                  <a:pt x="19794" y="15359"/>
                  <a:pt x="15360" y="19793"/>
                  <a:pt x="9881" y="19793"/>
                </a:cubicBezTo>
                <a:cubicBezTo>
                  <a:pt x="4434" y="19793"/>
                  <a:pt x="1" y="15359"/>
                  <a:pt x="1" y="9912"/>
                </a:cubicBezTo>
                <a:cubicBezTo>
                  <a:pt x="1" y="4434"/>
                  <a:pt x="4434" y="0"/>
                  <a:pt x="9881" y="0"/>
                </a:cubicBezTo>
                <a:cubicBezTo>
                  <a:pt x="15360" y="0"/>
                  <a:pt x="19794" y="4434"/>
                  <a:pt x="19794" y="9912"/>
                </a:cubicBezTo>
                <a:close/>
              </a:path>
            </a:pathLst>
          </a:custGeom>
          <a:noFill/>
          <a:ln cap="flat" cmpd="sng" w="19800">
            <a:solidFill>
              <a:schemeClr val="lt1"/>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2" name="Google Shape;1012;p54"/>
          <p:cNvPicPr preferRelativeResize="0"/>
          <p:nvPr/>
        </p:nvPicPr>
        <p:blipFill>
          <a:blip r:embed="rId3">
            <a:alphaModFix/>
          </a:blip>
          <a:stretch>
            <a:fillRect/>
          </a:stretch>
        </p:blipFill>
        <p:spPr>
          <a:xfrm>
            <a:off x="4370068" y="2711450"/>
            <a:ext cx="494226" cy="494233"/>
          </a:xfrm>
          <a:prstGeom prst="rect">
            <a:avLst/>
          </a:prstGeom>
          <a:noFill/>
          <a:ln>
            <a:noFill/>
          </a:ln>
        </p:spPr>
      </p:pic>
      <p:pic>
        <p:nvPicPr>
          <p:cNvPr id="1013" name="Google Shape;1013;p54"/>
          <p:cNvPicPr preferRelativeResize="0"/>
          <p:nvPr/>
        </p:nvPicPr>
        <p:blipFill>
          <a:blip r:embed="rId4">
            <a:alphaModFix/>
          </a:blip>
          <a:stretch>
            <a:fillRect/>
          </a:stretch>
        </p:blipFill>
        <p:spPr>
          <a:xfrm>
            <a:off x="3216194" y="1466618"/>
            <a:ext cx="494226" cy="494233"/>
          </a:xfrm>
          <a:prstGeom prst="rect">
            <a:avLst/>
          </a:prstGeom>
          <a:noFill/>
          <a:ln>
            <a:noFill/>
          </a:ln>
        </p:spPr>
      </p:pic>
      <p:sp>
        <p:nvSpPr>
          <p:cNvPr id="1014" name="Google Shape;1014;p54"/>
          <p:cNvSpPr/>
          <p:nvPr/>
        </p:nvSpPr>
        <p:spPr>
          <a:xfrm>
            <a:off x="3062110" y="1312538"/>
            <a:ext cx="802399" cy="802399"/>
          </a:xfrm>
          <a:custGeom>
            <a:rect b="b" l="l" r="r" t="t"/>
            <a:pathLst>
              <a:path extrusionOk="0" fill="none" h="19794" w="19794">
                <a:moveTo>
                  <a:pt x="19794" y="9912"/>
                </a:moveTo>
                <a:cubicBezTo>
                  <a:pt x="19794" y="15359"/>
                  <a:pt x="15360" y="19793"/>
                  <a:pt x="9881" y="19793"/>
                </a:cubicBezTo>
                <a:cubicBezTo>
                  <a:pt x="4434" y="19793"/>
                  <a:pt x="1" y="15359"/>
                  <a:pt x="1" y="9912"/>
                </a:cubicBezTo>
                <a:cubicBezTo>
                  <a:pt x="1" y="4434"/>
                  <a:pt x="4434" y="0"/>
                  <a:pt x="9881" y="0"/>
                </a:cubicBezTo>
                <a:cubicBezTo>
                  <a:pt x="15360" y="0"/>
                  <a:pt x="19794" y="4434"/>
                  <a:pt x="19794" y="9912"/>
                </a:cubicBezTo>
                <a:close/>
              </a:path>
            </a:pathLst>
          </a:custGeom>
          <a:noFill/>
          <a:ln cap="flat" cmpd="sng" w="19800">
            <a:solidFill>
              <a:schemeClr val="lt1"/>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5" name="Google Shape;1015;p54"/>
          <p:cNvPicPr preferRelativeResize="0"/>
          <p:nvPr/>
        </p:nvPicPr>
        <p:blipFill>
          <a:blip r:embed="rId5">
            <a:alphaModFix/>
          </a:blip>
          <a:stretch>
            <a:fillRect/>
          </a:stretch>
        </p:blipFill>
        <p:spPr>
          <a:xfrm>
            <a:off x="4370070" y="1466618"/>
            <a:ext cx="494226" cy="494233"/>
          </a:xfrm>
          <a:prstGeom prst="rect">
            <a:avLst/>
          </a:prstGeom>
          <a:noFill/>
          <a:ln>
            <a:noFill/>
          </a:ln>
        </p:spPr>
      </p:pic>
      <p:sp>
        <p:nvSpPr>
          <p:cNvPr id="1016" name="Google Shape;1016;p54"/>
          <p:cNvSpPr/>
          <p:nvPr/>
        </p:nvSpPr>
        <p:spPr>
          <a:xfrm>
            <a:off x="4215985" y="1312538"/>
            <a:ext cx="802399" cy="802399"/>
          </a:xfrm>
          <a:custGeom>
            <a:rect b="b" l="l" r="r" t="t"/>
            <a:pathLst>
              <a:path extrusionOk="0" fill="none" h="19794" w="19794">
                <a:moveTo>
                  <a:pt x="19794" y="9912"/>
                </a:moveTo>
                <a:cubicBezTo>
                  <a:pt x="19794" y="15359"/>
                  <a:pt x="15360" y="19793"/>
                  <a:pt x="9881" y="19793"/>
                </a:cubicBezTo>
                <a:cubicBezTo>
                  <a:pt x="4434" y="19793"/>
                  <a:pt x="1" y="15359"/>
                  <a:pt x="1" y="9912"/>
                </a:cubicBezTo>
                <a:cubicBezTo>
                  <a:pt x="1" y="4434"/>
                  <a:pt x="4434" y="0"/>
                  <a:pt x="9881" y="0"/>
                </a:cubicBezTo>
                <a:cubicBezTo>
                  <a:pt x="15360" y="0"/>
                  <a:pt x="19794" y="4434"/>
                  <a:pt x="19794" y="9912"/>
                </a:cubicBezTo>
                <a:close/>
              </a:path>
            </a:pathLst>
          </a:custGeom>
          <a:noFill/>
          <a:ln cap="flat" cmpd="sng" w="19800">
            <a:solidFill>
              <a:schemeClr val="lt1"/>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7" name="Google Shape;1017;p54"/>
          <p:cNvPicPr preferRelativeResize="0"/>
          <p:nvPr/>
        </p:nvPicPr>
        <p:blipFill>
          <a:blip r:embed="rId6">
            <a:alphaModFix/>
          </a:blip>
          <a:stretch>
            <a:fillRect/>
          </a:stretch>
        </p:blipFill>
        <p:spPr>
          <a:xfrm>
            <a:off x="3216194" y="2711443"/>
            <a:ext cx="494226" cy="494233"/>
          </a:xfrm>
          <a:prstGeom prst="rect">
            <a:avLst/>
          </a:prstGeom>
          <a:noFill/>
          <a:ln>
            <a:noFill/>
          </a:ln>
        </p:spPr>
      </p:pic>
      <p:sp>
        <p:nvSpPr>
          <p:cNvPr id="1018" name="Google Shape;1018;p54"/>
          <p:cNvSpPr/>
          <p:nvPr/>
        </p:nvSpPr>
        <p:spPr>
          <a:xfrm>
            <a:off x="3062110" y="2557363"/>
            <a:ext cx="802399" cy="802399"/>
          </a:xfrm>
          <a:custGeom>
            <a:rect b="b" l="l" r="r" t="t"/>
            <a:pathLst>
              <a:path extrusionOk="0" fill="none" h="19794" w="19794">
                <a:moveTo>
                  <a:pt x="19794" y="9912"/>
                </a:moveTo>
                <a:cubicBezTo>
                  <a:pt x="19794" y="15359"/>
                  <a:pt x="15360" y="19793"/>
                  <a:pt x="9881" y="19793"/>
                </a:cubicBezTo>
                <a:cubicBezTo>
                  <a:pt x="4434" y="19793"/>
                  <a:pt x="1" y="15359"/>
                  <a:pt x="1" y="9912"/>
                </a:cubicBezTo>
                <a:cubicBezTo>
                  <a:pt x="1" y="4434"/>
                  <a:pt x="4434" y="0"/>
                  <a:pt x="9881" y="0"/>
                </a:cubicBezTo>
                <a:cubicBezTo>
                  <a:pt x="15360" y="0"/>
                  <a:pt x="19794" y="4434"/>
                  <a:pt x="19794" y="9912"/>
                </a:cubicBezTo>
                <a:close/>
              </a:path>
            </a:pathLst>
          </a:custGeom>
          <a:noFill/>
          <a:ln cap="flat" cmpd="sng" w="19800">
            <a:solidFill>
              <a:schemeClr val="lt1"/>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9" name="Google Shape;1019;p54"/>
          <p:cNvPicPr preferRelativeResize="0"/>
          <p:nvPr/>
        </p:nvPicPr>
        <p:blipFill>
          <a:blip r:embed="rId7">
            <a:alphaModFix/>
          </a:blip>
          <a:stretch>
            <a:fillRect/>
          </a:stretch>
        </p:blipFill>
        <p:spPr>
          <a:xfrm>
            <a:off x="3216194" y="3956255"/>
            <a:ext cx="494226" cy="494233"/>
          </a:xfrm>
          <a:prstGeom prst="rect">
            <a:avLst/>
          </a:prstGeom>
          <a:noFill/>
          <a:ln>
            <a:noFill/>
          </a:ln>
        </p:spPr>
      </p:pic>
      <p:sp>
        <p:nvSpPr>
          <p:cNvPr id="1020" name="Google Shape;1020;p54"/>
          <p:cNvSpPr/>
          <p:nvPr/>
        </p:nvSpPr>
        <p:spPr>
          <a:xfrm>
            <a:off x="3062110" y="3802188"/>
            <a:ext cx="802399" cy="802399"/>
          </a:xfrm>
          <a:custGeom>
            <a:rect b="b" l="l" r="r" t="t"/>
            <a:pathLst>
              <a:path extrusionOk="0" fill="none" h="19794" w="19794">
                <a:moveTo>
                  <a:pt x="19794" y="9912"/>
                </a:moveTo>
                <a:cubicBezTo>
                  <a:pt x="19794" y="15359"/>
                  <a:pt x="15360" y="19793"/>
                  <a:pt x="9881" y="19793"/>
                </a:cubicBezTo>
                <a:cubicBezTo>
                  <a:pt x="4434" y="19793"/>
                  <a:pt x="1" y="15359"/>
                  <a:pt x="1" y="9912"/>
                </a:cubicBezTo>
                <a:cubicBezTo>
                  <a:pt x="1" y="4434"/>
                  <a:pt x="4434" y="0"/>
                  <a:pt x="9881" y="0"/>
                </a:cubicBezTo>
                <a:cubicBezTo>
                  <a:pt x="15360" y="0"/>
                  <a:pt x="19794" y="4434"/>
                  <a:pt x="19794" y="9912"/>
                </a:cubicBezTo>
                <a:close/>
              </a:path>
            </a:pathLst>
          </a:custGeom>
          <a:noFill/>
          <a:ln cap="flat" cmpd="sng" w="19800">
            <a:solidFill>
              <a:schemeClr val="lt1"/>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4"/>
          <p:cNvSpPr txBox="1"/>
          <p:nvPr/>
        </p:nvSpPr>
        <p:spPr>
          <a:xfrm>
            <a:off x="2896460" y="2114925"/>
            <a:ext cx="1133700" cy="34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6EFE4"/>
                </a:solidFill>
                <a:latin typeface="Roboto"/>
                <a:ea typeface="Roboto"/>
                <a:cs typeface="Roboto"/>
                <a:sym typeface="Roboto"/>
              </a:rPr>
              <a:t>Income</a:t>
            </a:r>
            <a:endParaRPr b="1" sz="1000">
              <a:solidFill>
                <a:srgbClr val="F6EFE4"/>
              </a:solidFill>
              <a:latin typeface="Roboto"/>
              <a:ea typeface="Roboto"/>
              <a:cs typeface="Roboto"/>
              <a:sym typeface="Roboto"/>
            </a:endParaRPr>
          </a:p>
        </p:txBody>
      </p:sp>
      <p:sp>
        <p:nvSpPr>
          <p:cNvPr id="1022" name="Google Shape;1022;p54"/>
          <p:cNvSpPr txBox="1"/>
          <p:nvPr/>
        </p:nvSpPr>
        <p:spPr>
          <a:xfrm>
            <a:off x="4050335" y="2114925"/>
            <a:ext cx="1133700" cy="34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6EFE4"/>
                </a:solidFill>
                <a:latin typeface="Roboto"/>
                <a:ea typeface="Roboto"/>
                <a:cs typeface="Roboto"/>
                <a:sym typeface="Roboto"/>
              </a:rPr>
              <a:t>Education</a:t>
            </a:r>
            <a:endParaRPr b="1" sz="1000">
              <a:solidFill>
                <a:srgbClr val="F6EFE4"/>
              </a:solidFill>
              <a:latin typeface="Roboto"/>
              <a:ea typeface="Roboto"/>
              <a:cs typeface="Roboto"/>
              <a:sym typeface="Roboto"/>
            </a:endParaRPr>
          </a:p>
        </p:txBody>
      </p:sp>
      <p:sp>
        <p:nvSpPr>
          <p:cNvPr id="1023" name="Google Shape;1023;p54"/>
          <p:cNvSpPr txBox="1"/>
          <p:nvPr/>
        </p:nvSpPr>
        <p:spPr>
          <a:xfrm>
            <a:off x="2896460" y="3359750"/>
            <a:ext cx="1133700" cy="34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6EFE4"/>
                </a:solidFill>
                <a:latin typeface="Roboto"/>
                <a:ea typeface="Roboto"/>
                <a:cs typeface="Roboto"/>
                <a:sym typeface="Roboto"/>
              </a:rPr>
              <a:t>Age</a:t>
            </a:r>
            <a:endParaRPr b="1" sz="1000">
              <a:solidFill>
                <a:srgbClr val="F6EFE4"/>
              </a:solidFill>
              <a:latin typeface="Roboto"/>
              <a:ea typeface="Roboto"/>
              <a:cs typeface="Roboto"/>
              <a:sym typeface="Roboto"/>
            </a:endParaRPr>
          </a:p>
        </p:txBody>
      </p:sp>
      <p:sp>
        <p:nvSpPr>
          <p:cNvPr id="1024" name="Google Shape;1024;p54"/>
          <p:cNvSpPr txBox="1"/>
          <p:nvPr/>
        </p:nvSpPr>
        <p:spPr>
          <a:xfrm>
            <a:off x="4050335" y="3359750"/>
            <a:ext cx="1133700" cy="34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6EFE4"/>
                </a:solidFill>
                <a:latin typeface="Roboto"/>
                <a:ea typeface="Roboto"/>
                <a:cs typeface="Roboto"/>
                <a:sym typeface="Roboto"/>
              </a:rPr>
              <a:t>BMI</a:t>
            </a:r>
            <a:endParaRPr b="1" sz="1000">
              <a:solidFill>
                <a:srgbClr val="F6EFE4"/>
              </a:solidFill>
              <a:latin typeface="Roboto"/>
              <a:ea typeface="Roboto"/>
              <a:cs typeface="Roboto"/>
              <a:sym typeface="Roboto"/>
            </a:endParaRPr>
          </a:p>
        </p:txBody>
      </p:sp>
      <p:sp>
        <p:nvSpPr>
          <p:cNvPr id="1025" name="Google Shape;1025;p54"/>
          <p:cNvSpPr txBox="1"/>
          <p:nvPr/>
        </p:nvSpPr>
        <p:spPr>
          <a:xfrm>
            <a:off x="2896460" y="4604575"/>
            <a:ext cx="1133700" cy="34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6EFE4"/>
                </a:solidFill>
                <a:latin typeface="Roboto"/>
                <a:ea typeface="Roboto"/>
                <a:cs typeface="Roboto"/>
                <a:sym typeface="Roboto"/>
              </a:rPr>
              <a:t>Sex</a:t>
            </a:r>
            <a:endParaRPr b="1" sz="1000">
              <a:solidFill>
                <a:srgbClr val="F6EFE4"/>
              </a:solidFill>
              <a:latin typeface="Roboto"/>
              <a:ea typeface="Roboto"/>
              <a:cs typeface="Roboto"/>
              <a:sym typeface="Roboto"/>
            </a:endParaRPr>
          </a:p>
        </p:txBody>
      </p:sp>
      <p:pic>
        <p:nvPicPr>
          <p:cNvPr id="1026" name="Google Shape;1026;p54"/>
          <p:cNvPicPr preferRelativeResize="0"/>
          <p:nvPr/>
        </p:nvPicPr>
        <p:blipFill>
          <a:blip r:embed="rId8">
            <a:alphaModFix/>
          </a:blip>
          <a:stretch>
            <a:fillRect/>
          </a:stretch>
        </p:blipFill>
        <p:spPr>
          <a:xfrm>
            <a:off x="4370069" y="3956293"/>
            <a:ext cx="494226" cy="494233"/>
          </a:xfrm>
          <a:prstGeom prst="rect">
            <a:avLst/>
          </a:prstGeom>
          <a:noFill/>
          <a:ln>
            <a:noFill/>
          </a:ln>
        </p:spPr>
      </p:pic>
      <p:sp>
        <p:nvSpPr>
          <p:cNvPr id="1027" name="Google Shape;1027;p54"/>
          <p:cNvSpPr/>
          <p:nvPr/>
        </p:nvSpPr>
        <p:spPr>
          <a:xfrm>
            <a:off x="4215985" y="3802200"/>
            <a:ext cx="802399" cy="802399"/>
          </a:xfrm>
          <a:custGeom>
            <a:rect b="b" l="l" r="r" t="t"/>
            <a:pathLst>
              <a:path extrusionOk="0" fill="none" h="19794" w="19794">
                <a:moveTo>
                  <a:pt x="19794" y="9912"/>
                </a:moveTo>
                <a:cubicBezTo>
                  <a:pt x="19794" y="15359"/>
                  <a:pt x="15360" y="19793"/>
                  <a:pt x="9881" y="19793"/>
                </a:cubicBezTo>
                <a:cubicBezTo>
                  <a:pt x="4434" y="19793"/>
                  <a:pt x="1" y="15359"/>
                  <a:pt x="1" y="9912"/>
                </a:cubicBezTo>
                <a:cubicBezTo>
                  <a:pt x="1" y="4434"/>
                  <a:pt x="4434" y="0"/>
                  <a:pt x="9881" y="0"/>
                </a:cubicBezTo>
                <a:cubicBezTo>
                  <a:pt x="15360" y="0"/>
                  <a:pt x="19794" y="4434"/>
                  <a:pt x="19794" y="9912"/>
                </a:cubicBezTo>
                <a:close/>
              </a:path>
            </a:pathLst>
          </a:custGeom>
          <a:noFill/>
          <a:ln cap="flat" cmpd="sng" w="19800">
            <a:solidFill>
              <a:schemeClr val="lt1"/>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4"/>
          <p:cNvSpPr txBox="1"/>
          <p:nvPr/>
        </p:nvSpPr>
        <p:spPr>
          <a:xfrm>
            <a:off x="4050335" y="4604575"/>
            <a:ext cx="1133700" cy="48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6EFE4"/>
                </a:solidFill>
                <a:latin typeface="Roboto"/>
                <a:ea typeface="Roboto"/>
                <a:cs typeface="Roboto"/>
                <a:sym typeface="Roboto"/>
              </a:rPr>
              <a:t>Healthcare Coverage</a:t>
            </a:r>
            <a:endParaRPr b="1" sz="1000">
              <a:solidFill>
                <a:srgbClr val="F6EFE4"/>
              </a:solidFill>
              <a:latin typeface="Roboto"/>
              <a:ea typeface="Roboto"/>
              <a:cs typeface="Roboto"/>
              <a:sym typeface="Roboto"/>
            </a:endParaRPr>
          </a:p>
        </p:txBody>
      </p:sp>
      <p:pic>
        <p:nvPicPr>
          <p:cNvPr id="1029" name="Google Shape;1029;p54"/>
          <p:cNvPicPr preferRelativeResize="0"/>
          <p:nvPr/>
        </p:nvPicPr>
        <p:blipFill>
          <a:blip r:embed="rId9">
            <a:alphaModFix/>
          </a:blip>
          <a:stretch>
            <a:fillRect/>
          </a:stretch>
        </p:blipFill>
        <p:spPr>
          <a:xfrm>
            <a:off x="1821802" y="2711462"/>
            <a:ext cx="494226" cy="494233"/>
          </a:xfrm>
          <a:prstGeom prst="rect">
            <a:avLst/>
          </a:prstGeom>
          <a:noFill/>
          <a:ln>
            <a:noFill/>
          </a:ln>
        </p:spPr>
      </p:pic>
      <p:sp>
        <p:nvSpPr>
          <p:cNvPr id="1030" name="Google Shape;1030;p54"/>
          <p:cNvSpPr/>
          <p:nvPr/>
        </p:nvSpPr>
        <p:spPr>
          <a:xfrm>
            <a:off x="1667710" y="2557363"/>
            <a:ext cx="802399" cy="802399"/>
          </a:xfrm>
          <a:custGeom>
            <a:rect b="b" l="l" r="r" t="t"/>
            <a:pathLst>
              <a:path extrusionOk="0" fill="none" h="19794" w="19794">
                <a:moveTo>
                  <a:pt x="19794" y="9912"/>
                </a:moveTo>
                <a:cubicBezTo>
                  <a:pt x="19794" y="15359"/>
                  <a:pt x="15360" y="19793"/>
                  <a:pt x="9881" y="19793"/>
                </a:cubicBezTo>
                <a:cubicBezTo>
                  <a:pt x="4434" y="19793"/>
                  <a:pt x="1" y="15359"/>
                  <a:pt x="1" y="9912"/>
                </a:cubicBezTo>
                <a:cubicBezTo>
                  <a:pt x="1" y="4434"/>
                  <a:pt x="4434" y="0"/>
                  <a:pt x="9881" y="0"/>
                </a:cubicBezTo>
                <a:cubicBezTo>
                  <a:pt x="15360" y="0"/>
                  <a:pt x="19794" y="4434"/>
                  <a:pt x="19794" y="9912"/>
                </a:cubicBezTo>
                <a:close/>
              </a:path>
            </a:pathLst>
          </a:custGeom>
          <a:noFill/>
          <a:ln cap="flat" cmpd="sng" w="19800">
            <a:solidFill>
              <a:schemeClr val="lt1"/>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31" name="Google Shape;1031;p54"/>
          <p:cNvPicPr preferRelativeResize="0"/>
          <p:nvPr/>
        </p:nvPicPr>
        <p:blipFill>
          <a:blip r:embed="rId10">
            <a:alphaModFix/>
          </a:blip>
          <a:stretch>
            <a:fillRect/>
          </a:stretch>
        </p:blipFill>
        <p:spPr>
          <a:xfrm>
            <a:off x="684504" y="1466637"/>
            <a:ext cx="494226" cy="494233"/>
          </a:xfrm>
          <a:prstGeom prst="rect">
            <a:avLst/>
          </a:prstGeom>
          <a:noFill/>
          <a:ln>
            <a:noFill/>
          </a:ln>
        </p:spPr>
      </p:pic>
      <p:sp>
        <p:nvSpPr>
          <p:cNvPr id="1032" name="Google Shape;1032;p54"/>
          <p:cNvSpPr/>
          <p:nvPr/>
        </p:nvSpPr>
        <p:spPr>
          <a:xfrm>
            <a:off x="530410" y="1312550"/>
            <a:ext cx="802399" cy="802399"/>
          </a:xfrm>
          <a:custGeom>
            <a:rect b="b" l="l" r="r" t="t"/>
            <a:pathLst>
              <a:path extrusionOk="0" fill="none" h="19794" w="19794">
                <a:moveTo>
                  <a:pt x="19794" y="9912"/>
                </a:moveTo>
                <a:cubicBezTo>
                  <a:pt x="19794" y="15359"/>
                  <a:pt x="15360" y="19793"/>
                  <a:pt x="9881" y="19793"/>
                </a:cubicBezTo>
                <a:cubicBezTo>
                  <a:pt x="4434" y="19793"/>
                  <a:pt x="1" y="15359"/>
                  <a:pt x="1" y="9912"/>
                </a:cubicBezTo>
                <a:cubicBezTo>
                  <a:pt x="1" y="4434"/>
                  <a:pt x="4434" y="0"/>
                  <a:pt x="9881" y="0"/>
                </a:cubicBezTo>
                <a:cubicBezTo>
                  <a:pt x="15360" y="0"/>
                  <a:pt x="19794" y="4434"/>
                  <a:pt x="19794" y="9912"/>
                </a:cubicBezTo>
                <a:close/>
              </a:path>
            </a:pathLst>
          </a:custGeom>
          <a:solidFill>
            <a:schemeClr val="lt1"/>
          </a:solidFill>
          <a:ln cap="flat" cmpd="sng" w="19800">
            <a:solidFill>
              <a:schemeClr val="lt1"/>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33" name="Google Shape;1033;p54"/>
          <p:cNvSpPr txBox="1"/>
          <p:nvPr/>
        </p:nvSpPr>
        <p:spPr>
          <a:xfrm>
            <a:off x="364760" y="2114950"/>
            <a:ext cx="1133700" cy="34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6EFE4"/>
                </a:solidFill>
                <a:latin typeface="Roboto"/>
                <a:ea typeface="Roboto"/>
                <a:cs typeface="Roboto"/>
                <a:sym typeface="Roboto"/>
              </a:rPr>
              <a:t>Fruits</a:t>
            </a:r>
            <a:endParaRPr b="1" sz="1000">
              <a:solidFill>
                <a:srgbClr val="F6EFE4"/>
              </a:solidFill>
              <a:latin typeface="Roboto"/>
              <a:ea typeface="Roboto"/>
              <a:cs typeface="Roboto"/>
              <a:sym typeface="Roboto"/>
            </a:endParaRPr>
          </a:p>
        </p:txBody>
      </p:sp>
      <p:pic>
        <p:nvPicPr>
          <p:cNvPr id="1034" name="Google Shape;1034;p54"/>
          <p:cNvPicPr preferRelativeResize="0"/>
          <p:nvPr/>
        </p:nvPicPr>
        <p:blipFill>
          <a:blip r:embed="rId11">
            <a:alphaModFix/>
          </a:blip>
          <a:stretch>
            <a:fillRect/>
          </a:stretch>
        </p:blipFill>
        <p:spPr>
          <a:xfrm>
            <a:off x="1821796" y="1466637"/>
            <a:ext cx="494226" cy="494233"/>
          </a:xfrm>
          <a:prstGeom prst="rect">
            <a:avLst/>
          </a:prstGeom>
          <a:noFill/>
          <a:ln>
            <a:noFill/>
          </a:ln>
        </p:spPr>
      </p:pic>
      <p:sp>
        <p:nvSpPr>
          <p:cNvPr id="1035" name="Google Shape;1035;p54"/>
          <p:cNvSpPr/>
          <p:nvPr/>
        </p:nvSpPr>
        <p:spPr>
          <a:xfrm>
            <a:off x="1667700" y="1312550"/>
            <a:ext cx="802399" cy="788840"/>
          </a:xfrm>
          <a:custGeom>
            <a:rect b="b" l="l" r="r" t="t"/>
            <a:pathLst>
              <a:path extrusionOk="0" fill="none" h="19794" w="19794">
                <a:moveTo>
                  <a:pt x="19794" y="9912"/>
                </a:moveTo>
                <a:cubicBezTo>
                  <a:pt x="19794" y="15359"/>
                  <a:pt x="15360" y="19793"/>
                  <a:pt x="9881" y="19793"/>
                </a:cubicBezTo>
                <a:cubicBezTo>
                  <a:pt x="4434" y="19793"/>
                  <a:pt x="1" y="15359"/>
                  <a:pt x="1" y="9912"/>
                </a:cubicBezTo>
                <a:cubicBezTo>
                  <a:pt x="1" y="4434"/>
                  <a:pt x="4434" y="0"/>
                  <a:pt x="9881" y="0"/>
                </a:cubicBezTo>
                <a:cubicBezTo>
                  <a:pt x="15360" y="0"/>
                  <a:pt x="19794" y="4434"/>
                  <a:pt x="19794" y="9912"/>
                </a:cubicBezTo>
                <a:close/>
              </a:path>
            </a:pathLst>
          </a:custGeom>
          <a:noFill/>
          <a:ln cap="flat" cmpd="sng" w="19800">
            <a:solidFill>
              <a:schemeClr val="lt1"/>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4"/>
          <p:cNvSpPr txBox="1"/>
          <p:nvPr/>
        </p:nvSpPr>
        <p:spPr>
          <a:xfrm>
            <a:off x="1502060" y="2114950"/>
            <a:ext cx="1133700" cy="34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6EFE4"/>
                </a:solidFill>
                <a:latin typeface="Roboto"/>
                <a:ea typeface="Roboto"/>
                <a:cs typeface="Roboto"/>
                <a:sym typeface="Roboto"/>
              </a:rPr>
              <a:t>Vegetables</a:t>
            </a:r>
            <a:endParaRPr b="1" sz="1000">
              <a:solidFill>
                <a:srgbClr val="F6EFE4"/>
              </a:solidFill>
              <a:latin typeface="Roboto"/>
              <a:ea typeface="Roboto"/>
              <a:cs typeface="Roboto"/>
              <a:sym typeface="Roboto"/>
            </a:endParaRPr>
          </a:p>
        </p:txBody>
      </p:sp>
      <p:pic>
        <p:nvPicPr>
          <p:cNvPr id="1037" name="Google Shape;1037;p54"/>
          <p:cNvPicPr preferRelativeResize="0"/>
          <p:nvPr/>
        </p:nvPicPr>
        <p:blipFill>
          <a:blip r:embed="rId12">
            <a:alphaModFix/>
          </a:blip>
          <a:stretch>
            <a:fillRect/>
          </a:stretch>
        </p:blipFill>
        <p:spPr>
          <a:xfrm>
            <a:off x="684494" y="2711455"/>
            <a:ext cx="494226" cy="494233"/>
          </a:xfrm>
          <a:prstGeom prst="rect">
            <a:avLst/>
          </a:prstGeom>
          <a:noFill/>
          <a:ln>
            <a:noFill/>
          </a:ln>
        </p:spPr>
      </p:pic>
      <p:sp>
        <p:nvSpPr>
          <p:cNvPr id="1038" name="Google Shape;1038;p54"/>
          <p:cNvSpPr/>
          <p:nvPr/>
        </p:nvSpPr>
        <p:spPr>
          <a:xfrm>
            <a:off x="530410" y="2557375"/>
            <a:ext cx="802399" cy="802399"/>
          </a:xfrm>
          <a:custGeom>
            <a:rect b="b" l="l" r="r" t="t"/>
            <a:pathLst>
              <a:path extrusionOk="0" fill="none" h="19794" w="19794">
                <a:moveTo>
                  <a:pt x="19794" y="9912"/>
                </a:moveTo>
                <a:cubicBezTo>
                  <a:pt x="19794" y="15359"/>
                  <a:pt x="15360" y="19793"/>
                  <a:pt x="9881" y="19793"/>
                </a:cubicBezTo>
                <a:cubicBezTo>
                  <a:pt x="4434" y="19793"/>
                  <a:pt x="1" y="15359"/>
                  <a:pt x="1" y="9912"/>
                </a:cubicBezTo>
                <a:cubicBezTo>
                  <a:pt x="1" y="4434"/>
                  <a:pt x="4434" y="0"/>
                  <a:pt x="9881" y="0"/>
                </a:cubicBezTo>
                <a:cubicBezTo>
                  <a:pt x="15360" y="0"/>
                  <a:pt x="19794" y="4434"/>
                  <a:pt x="19794" y="9912"/>
                </a:cubicBezTo>
                <a:close/>
              </a:path>
            </a:pathLst>
          </a:custGeom>
          <a:noFill/>
          <a:ln cap="flat" cmpd="sng" w="19800">
            <a:solidFill>
              <a:schemeClr val="lt1"/>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4"/>
          <p:cNvSpPr txBox="1"/>
          <p:nvPr/>
        </p:nvSpPr>
        <p:spPr>
          <a:xfrm>
            <a:off x="364760" y="3410288"/>
            <a:ext cx="1133700" cy="34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6EFE4"/>
                </a:solidFill>
                <a:latin typeface="Roboto"/>
                <a:ea typeface="Roboto"/>
                <a:cs typeface="Roboto"/>
                <a:sym typeface="Roboto"/>
              </a:rPr>
              <a:t>Heavy Alcohol </a:t>
            </a:r>
            <a:r>
              <a:rPr b="1" lang="en" sz="1000">
                <a:solidFill>
                  <a:srgbClr val="F6EFE4"/>
                </a:solidFill>
                <a:latin typeface="Roboto"/>
                <a:ea typeface="Roboto"/>
                <a:cs typeface="Roboto"/>
                <a:sym typeface="Roboto"/>
              </a:rPr>
              <a:t>Consumption</a:t>
            </a:r>
            <a:endParaRPr b="1" sz="1000">
              <a:solidFill>
                <a:srgbClr val="F6EFE4"/>
              </a:solidFill>
              <a:latin typeface="Roboto"/>
              <a:ea typeface="Roboto"/>
              <a:cs typeface="Roboto"/>
              <a:sym typeface="Roboto"/>
            </a:endParaRPr>
          </a:p>
        </p:txBody>
      </p:sp>
      <p:pic>
        <p:nvPicPr>
          <p:cNvPr id="1040" name="Google Shape;1040;p54"/>
          <p:cNvPicPr preferRelativeResize="0"/>
          <p:nvPr/>
        </p:nvPicPr>
        <p:blipFill>
          <a:blip r:embed="rId13">
            <a:alphaModFix/>
          </a:blip>
          <a:stretch>
            <a:fillRect/>
          </a:stretch>
        </p:blipFill>
        <p:spPr>
          <a:xfrm>
            <a:off x="684486" y="3956299"/>
            <a:ext cx="494226" cy="494233"/>
          </a:xfrm>
          <a:prstGeom prst="rect">
            <a:avLst/>
          </a:prstGeom>
          <a:noFill/>
          <a:ln>
            <a:noFill/>
          </a:ln>
        </p:spPr>
      </p:pic>
      <p:sp>
        <p:nvSpPr>
          <p:cNvPr id="1041" name="Google Shape;1041;p54"/>
          <p:cNvSpPr/>
          <p:nvPr/>
        </p:nvSpPr>
        <p:spPr>
          <a:xfrm>
            <a:off x="530410" y="3802200"/>
            <a:ext cx="802399" cy="802399"/>
          </a:xfrm>
          <a:custGeom>
            <a:rect b="b" l="l" r="r" t="t"/>
            <a:pathLst>
              <a:path extrusionOk="0" fill="none" h="19794" w="19794">
                <a:moveTo>
                  <a:pt x="19794" y="9912"/>
                </a:moveTo>
                <a:cubicBezTo>
                  <a:pt x="19794" y="15359"/>
                  <a:pt x="15360" y="19793"/>
                  <a:pt x="9881" y="19793"/>
                </a:cubicBezTo>
                <a:cubicBezTo>
                  <a:pt x="4434" y="19793"/>
                  <a:pt x="1" y="15359"/>
                  <a:pt x="1" y="9912"/>
                </a:cubicBezTo>
                <a:cubicBezTo>
                  <a:pt x="1" y="4434"/>
                  <a:pt x="4434" y="0"/>
                  <a:pt x="9881" y="0"/>
                </a:cubicBezTo>
                <a:cubicBezTo>
                  <a:pt x="15360" y="0"/>
                  <a:pt x="19794" y="4434"/>
                  <a:pt x="19794" y="9912"/>
                </a:cubicBezTo>
                <a:close/>
              </a:path>
            </a:pathLst>
          </a:custGeom>
          <a:noFill/>
          <a:ln cap="flat" cmpd="sng" w="19800">
            <a:solidFill>
              <a:schemeClr val="lt1"/>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4"/>
          <p:cNvSpPr txBox="1"/>
          <p:nvPr/>
        </p:nvSpPr>
        <p:spPr>
          <a:xfrm>
            <a:off x="364760" y="4604600"/>
            <a:ext cx="1133700" cy="34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6EFE4"/>
                </a:solidFill>
                <a:latin typeface="Roboto"/>
                <a:ea typeface="Roboto"/>
                <a:cs typeface="Roboto"/>
                <a:sym typeface="Roboto"/>
              </a:rPr>
              <a:t>Physical Activity</a:t>
            </a:r>
            <a:endParaRPr b="1" sz="1000">
              <a:solidFill>
                <a:srgbClr val="F6EFE4"/>
              </a:solidFill>
              <a:latin typeface="Roboto"/>
              <a:ea typeface="Roboto"/>
              <a:cs typeface="Roboto"/>
              <a:sym typeface="Roboto"/>
            </a:endParaRPr>
          </a:p>
        </p:txBody>
      </p:sp>
      <p:sp>
        <p:nvSpPr>
          <p:cNvPr id="1043" name="Google Shape;1043;p54"/>
          <p:cNvSpPr txBox="1"/>
          <p:nvPr/>
        </p:nvSpPr>
        <p:spPr>
          <a:xfrm>
            <a:off x="1502060" y="3359750"/>
            <a:ext cx="1133700" cy="34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6EFE4"/>
                </a:solidFill>
                <a:latin typeface="Roboto"/>
                <a:ea typeface="Roboto"/>
                <a:cs typeface="Roboto"/>
                <a:sym typeface="Roboto"/>
              </a:rPr>
              <a:t>Smoker</a:t>
            </a:r>
            <a:endParaRPr b="1" sz="1000">
              <a:solidFill>
                <a:srgbClr val="F6EFE4"/>
              </a:solidFill>
              <a:latin typeface="Roboto"/>
              <a:ea typeface="Roboto"/>
              <a:cs typeface="Roboto"/>
              <a:sym typeface="Roboto"/>
            </a:endParaRPr>
          </a:p>
        </p:txBody>
      </p:sp>
      <p:pic>
        <p:nvPicPr>
          <p:cNvPr id="1044" name="Google Shape;1044;p54"/>
          <p:cNvPicPr preferRelativeResize="0"/>
          <p:nvPr/>
        </p:nvPicPr>
        <p:blipFill>
          <a:blip r:embed="rId14">
            <a:alphaModFix/>
          </a:blip>
          <a:stretch>
            <a:fillRect/>
          </a:stretch>
        </p:blipFill>
        <p:spPr>
          <a:xfrm>
            <a:off x="1821794" y="3956280"/>
            <a:ext cx="494226" cy="494233"/>
          </a:xfrm>
          <a:prstGeom prst="rect">
            <a:avLst/>
          </a:prstGeom>
          <a:noFill/>
          <a:ln>
            <a:noFill/>
          </a:ln>
        </p:spPr>
      </p:pic>
      <p:sp>
        <p:nvSpPr>
          <p:cNvPr id="1045" name="Google Shape;1045;p54"/>
          <p:cNvSpPr/>
          <p:nvPr/>
        </p:nvSpPr>
        <p:spPr>
          <a:xfrm>
            <a:off x="1667710" y="3802200"/>
            <a:ext cx="802399" cy="802399"/>
          </a:xfrm>
          <a:custGeom>
            <a:rect b="b" l="l" r="r" t="t"/>
            <a:pathLst>
              <a:path extrusionOk="0" fill="none" h="19794" w="19794">
                <a:moveTo>
                  <a:pt x="19794" y="9912"/>
                </a:moveTo>
                <a:cubicBezTo>
                  <a:pt x="19794" y="15359"/>
                  <a:pt x="15360" y="19793"/>
                  <a:pt x="9881" y="19793"/>
                </a:cubicBezTo>
                <a:cubicBezTo>
                  <a:pt x="4434" y="19793"/>
                  <a:pt x="1" y="15359"/>
                  <a:pt x="1" y="9912"/>
                </a:cubicBezTo>
                <a:cubicBezTo>
                  <a:pt x="1" y="4434"/>
                  <a:pt x="4434" y="0"/>
                  <a:pt x="9881" y="0"/>
                </a:cubicBezTo>
                <a:cubicBezTo>
                  <a:pt x="15360" y="0"/>
                  <a:pt x="19794" y="4434"/>
                  <a:pt x="19794" y="9912"/>
                </a:cubicBezTo>
                <a:close/>
              </a:path>
            </a:pathLst>
          </a:custGeom>
          <a:noFill/>
          <a:ln cap="flat" cmpd="sng" w="19800">
            <a:solidFill>
              <a:schemeClr val="lt1"/>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4"/>
          <p:cNvSpPr txBox="1"/>
          <p:nvPr/>
        </p:nvSpPr>
        <p:spPr>
          <a:xfrm>
            <a:off x="1502060" y="4680750"/>
            <a:ext cx="1133700" cy="34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6EFE4"/>
                </a:solidFill>
                <a:latin typeface="Roboto"/>
                <a:ea typeface="Roboto"/>
                <a:cs typeface="Roboto"/>
                <a:sym typeface="Roboto"/>
              </a:rPr>
              <a:t>Avoid seeing doc due to cost</a:t>
            </a:r>
            <a:endParaRPr b="1" sz="1000">
              <a:solidFill>
                <a:srgbClr val="F6EFE4"/>
              </a:solidFill>
              <a:latin typeface="Roboto"/>
              <a:ea typeface="Roboto"/>
              <a:cs typeface="Roboto"/>
              <a:sym typeface="Roboto"/>
            </a:endParaRPr>
          </a:p>
        </p:txBody>
      </p:sp>
      <p:pic>
        <p:nvPicPr>
          <p:cNvPr id="1047" name="Google Shape;1047;p54"/>
          <p:cNvPicPr preferRelativeResize="0"/>
          <p:nvPr/>
        </p:nvPicPr>
        <p:blipFill>
          <a:blip r:embed="rId15">
            <a:alphaModFix/>
          </a:blip>
          <a:stretch>
            <a:fillRect/>
          </a:stretch>
        </p:blipFill>
        <p:spPr>
          <a:xfrm>
            <a:off x="5735672" y="1466625"/>
            <a:ext cx="494226" cy="494233"/>
          </a:xfrm>
          <a:prstGeom prst="rect">
            <a:avLst/>
          </a:prstGeom>
          <a:noFill/>
          <a:ln>
            <a:noFill/>
          </a:ln>
        </p:spPr>
      </p:pic>
      <p:pic>
        <p:nvPicPr>
          <p:cNvPr id="1048" name="Google Shape;1048;p54"/>
          <p:cNvPicPr preferRelativeResize="0"/>
          <p:nvPr/>
        </p:nvPicPr>
        <p:blipFill>
          <a:blip r:embed="rId16">
            <a:alphaModFix/>
          </a:blip>
          <a:stretch>
            <a:fillRect/>
          </a:stretch>
        </p:blipFill>
        <p:spPr>
          <a:xfrm>
            <a:off x="6874797" y="2711443"/>
            <a:ext cx="494226" cy="494233"/>
          </a:xfrm>
          <a:prstGeom prst="rect">
            <a:avLst/>
          </a:prstGeom>
          <a:noFill/>
          <a:ln>
            <a:noFill/>
          </a:ln>
        </p:spPr>
      </p:pic>
      <p:sp>
        <p:nvSpPr>
          <p:cNvPr id="1049" name="Google Shape;1049;p54"/>
          <p:cNvSpPr/>
          <p:nvPr/>
        </p:nvSpPr>
        <p:spPr>
          <a:xfrm>
            <a:off x="6720700" y="2557363"/>
            <a:ext cx="802399" cy="802399"/>
          </a:xfrm>
          <a:custGeom>
            <a:rect b="b" l="l" r="r" t="t"/>
            <a:pathLst>
              <a:path extrusionOk="0" fill="none" h="19794" w="19794">
                <a:moveTo>
                  <a:pt x="19794" y="9912"/>
                </a:moveTo>
                <a:cubicBezTo>
                  <a:pt x="19794" y="15359"/>
                  <a:pt x="15360" y="19793"/>
                  <a:pt x="9881" y="19793"/>
                </a:cubicBezTo>
                <a:cubicBezTo>
                  <a:pt x="4434" y="19793"/>
                  <a:pt x="1" y="15359"/>
                  <a:pt x="1" y="9912"/>
                </a:cubicBezTo>
                <a:cubicBezTo>
                  <a:pt x="1" y="4434"/>
                  <a:pt x="4434" y="0"/>
                  <a:pt x="9881" y="0"/>
                </a:cubicBezTo>
                <a:cubicBezTo>
                  <a:pt x="15360" y="0"/>
                  <a:pt x="19794" y="4434"/>
                  <a:pt x="19794" y="9912"/>
                </a:cubicBezTo>
                <a:close/>
              </a:path>
            </a:pathLst>
          </a:custGeom>
          <a:noFill/>
          <a:ln cap="flat" cmpd="sng" w="19800">
            <a:solidFill>
              <a:schemeClr val="lt1"/>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0" name="Google Shape;1050;p54"/>
          <p:cNvPicPr preferRelativeResize="0"/>
          <p:nvPr/>
        </p:nvPicPr>
        <p:blipFill>
          <a:blip r:embed="rId17">
            <a:alphaModFix/>
          </a:blip>
          <a:stretch>
            <a:fillRect/>
          </a:stretch>
        </p:blipFill>
        <p:spPr>
          <a:xfrm>
            <a:off x="8013909" y="2711455"/>
            <a:ext cx="494226" cy="494233"/>
          </a:xfrm>
          <a:prstGeom prst="rect">
            <a:avLst/>
          </a:prstGeom>
          <a:noFill/>
          <a:ln>
            <a:noFill/>
          </a:ln>
        </p:spPr>
      </p:pic>
      <p:sp>
        <p:nvSpPr>
          <p:cNvPr id="1051" name="Google Shape;1051;p54"/>
          <p:cNvSpPr/>
          <p:nvPr/>
        </p:nvSpPr>
        <p:spPr>
          <a:xfrm>
            <a:off x="7859825" y="2557363"/>
            <a:ext cx="802399" cy="802399"/>
          </a:xfrm>
          <a:custGeom>
            <a:rect b="b" l="l" r="r" t="t"/>
            <a:pathLst>
              <a:path extrusionOk="0" fill="none" h="19794" w="19794">
                <a:moveTo>
                  <a:pt x="19794" y="9912"/>
                </a:moveTo>
                <a:cubicBezTo>
                  <a:pt x="19794" y="15359"/>
                  <a:pt x="15360" y="19793"/>
                  <a:pt x="9881" y="19793"/>
                </a:cubicBezTo>
                <a:cubicBezTo>
                  <a:pt x="4434" y="19793"/>
                  <a:pt x="1" y="15359"/>
                  <a:pt x="1" y="9912"/>
                </a:cubicBezTo>
                <a:cubicBezTo>
                  <a:pt x="1" y="4434"/>
                  <a:pt x="4434" y="0"/>
                  <a:pt x="9881" y="0"/>
                </a:cubicBezTo>
                <a:cubicBezTo>
                  <a:pt x="15360" y="0"/>
                  <a:pt x="19794" y="4434"/>
                  <a:pt x="19794" y="9912"/>
                </a:cubicBezTo>
                <a:close/>
              </a:path>
            </a:pathLst>
          </a:custGeom>
          <a:noFill/>
          <a:ln cap="flat" cmpd="sng" w="19800">
            <a:solidFill>
              <a:schemeClr val="lt1"/>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2" name="Google Shape;1052;p54"/>
          <p:cNvPicPr preferRelativeResize="0"/>
          <p:nvPr/>
        </p:nvPicPr>
        <p:blipFill>
          <a:blip r:embed="rId18">
            <a:alphaModFix/>
          </a:blip>
          <a:stretch>
            <a:fillRect/>
          </a:stretch>
        </p:blipFill>
        <p:spPr>
          <a:xfrm>
            <a:off x="8013900" y="1466624"/>
            <a:ext cx="494226" cy="494233"/>
          </a:xfrm>
          <a:prstGeom prst="rect">
            <a:avLst/>
          </a:prstGeom>
          <a:noFill/>
          <a:ln>
            <a:noFill/>
          </a:ln>
        </p:spPr>
      </p:pic>
      <p:sp>
        <p:nvSpPr>
          <p:cNvPr id="1053" name="Google Shape;1053;p54"/>
          <p:cNvSpPr/>
          <p:nvPr/>
        </p:nvSpPr>
        <p:spPr>
          <a:xfrm>
            <a:off x="7859825" y="1312538"/>
            <a:ext cx="802399" cy="802399"/>
          </a:xfrm>
          <a:custGeom>
            <a:rect b="b" l="l" r="r" t="t"/>
            <a:pathLst>
              <a:path extrusionOk="0" fill="none" h="19794" w="19794">
                <a:moveTo>
                  <a:pt x="19794" y="9912"/>
                </a:moveTo>
                <a:cubicBezTo>
                  <a:pt x="19794" y="15359"/>
                  <a:pt x="15360" y="19793"/>
                  <a:pt x="9881" y="19793"/>
                </a:cubicBezTo>
                <a:cubicBezTo>
                  <a:pt x="4434" y="19793"/>
                  <a:pt x="1" y="15359"/>
                  <a:pt x="1" y="9912"/>
                </a:cubicBezTo>
                <a:cubicBezTo>
                  <a:pt x="1" y="4434"/>
                  <a:pt x="4434" y="0"/>
                  <a:pt x="9881" y="0"/>
                </a:cubicBezTo>
                <a:cubicBezTo>
                  <a:pt x="15360" y="0"/>
                  <a:pt x="19794" y="4434"/>
                  <a:pt x="19794" y="9912"/>
                </a:cubicBezTo>
                <a:close/>
              </a:path>
            </a:pathLst>
          </a:custGeom>
          <a:noFill/>
          <a:ln cap="flat" cmpd="sng" w="19800">
            <a:solidFill>
              <a:schemeClr val="lt1"/>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4" name="Google Shape;1054;p54"/>
          <p:cNvPicPr preferRelativeResize="0"/>
          <p:nvPr/>
        </p:nvPicPr>
        <p:blipFill>
          <a:blip r:embed="rId19">
            <a:alphaModFix/>
          </a:blip>
          <a:stretch>
            <a:fillRect/>
          </a:stretch>
        </p:blipFill>
        <p:spPr>
          <a:xfrm>
            <a:off x="6874793" y="1466638"/>
            <a:ext cx="494226" cy="494233"/>
          </a:xfrm>
          <a:prstGeom prst="rect">
            <a:avLst/>
          </a:prstGeom>
          <a:noFill/>
          <a:ln>
            <a:noFill/>
          </a:ln>
        </p:spPr>
      </p:pic>
      <p:sp>
        <p:nvSpPr>
          <p:cNvPr id="1055" name="Google Shape;1055;p54"/>
          <p:cNvSpPr/>
          <p:nvPr/>
        </p:nvSpPr>
        <p:spPr>
          <a:xfrm>
            <a:off x="6720700" y="1312538"/>
            <a:ext cx="802399" cy="802399"/>
          </a:xfrm>
          <a:custGeom>
            <a:rect b="b" l="l" r="r" t="t"/>
            <a:pathLst>
              <a:path extrusionOk="0" fill="none" h="19794" w="19794">
                <a:moveTo>
                  <a:pt x="19794" y="9912"/>
                </a:moveTo>
                <a:cubicBezTo>
                  <a:pt x="19794" y="15359"/>
                  <a:pt x="15360" y="19793"/>
                  <a:pt x="9881" y="19793"/>
                </a:cubicBezTo>
                <a:cubicBezTo>
                  <a:pt x="4434" y="19793"/>
                  <a:pt x="1" y="15359"/>
                  <a:pt x="1" y="9912"/>
                </a:cubicBezTo>
                <a:cubicBezTo>
                  <a:pt x="1" y="4434"/>
                  <a:pt x="4434" y="0"/>
                  <a:pt x="9881" y="0"/>
                </a:cubicBezTo>
                <a:cubicBezTo>
                  <a:pt x="15360" y="0"/>
                  <a:pt x="19794" y="4434"/>
                  <a:pt x="19794" y="9912"/>
                </a:cubicBezTo>
                <a:close/>
              </a:path>
            </a:pathLst>
          </a:custGeom>
          <a:noFill/>
          <a:ln cap="flat" cmpd="sng" w="19800">
            <a:solidFill>
              <a:schemeClr val="lt1"/>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6" name="Google Shape;1056;p54"/>
          <p:cNvPicPr preferRelativeResize="0"/>
          <p:nvPr/>
        </p:nvPicPr>
        <p:blipFill>
          <a:blip r:embed="rId20">
            <a:alphaModFix/>
          </a:blip>
          <a:stretch>
            <a:fillRect/>
          </a:stretch>
        </p:blipFill>
        <p:spPr>
          <a:xfrm>
            <a:off x="6874797" y="3956274"/>
            <a:ext cx="494226" cy="494233"/>
          </a:xfrm>
          <a:prstGeom prst="rect">
            <a:avLst/>
          </a:prstGeom>
          <a:noFill/>
          <a:ln>
            <a:noFill/>
          </a:ln>
        </p:spPr>
      </p:pic>
      <p:sp>
        <p:nvSpPr>
          <p:cNvPr id="1057" name="Google Shape;1057;p54"/>
          <p:cNvSpPr/>
          <p:nvPr/>
        </p:nvSpPr>
        <p:spPr>
          <a:xfrm>
            <a:off x="6720700" y="3802188"/>
            <a:ext cx="802399" cy="802399"/>
          </a:xfrm>
          <a:custGeom>
            <a:rect b="b" l="l" r="r" t="t"/>
            <a:pathLst>
              <a:path extrusionOk="0" fill="none" h="19794" w="19794">
                <a:moveTo>
                  <a:pt x="19794" y="9912"/>
                </a:moveTo>
                <a:cubicBezTo>
                  <a:pt x="19794" y="15359"/>
                  <a:pt x="15360" y="19793"/>
                  <a:pt x="9881" y="19793"/>
                </a:cubicBezTo>
                <a:cubicBezTo>
                  <a:pt x="4434" y="19793"/>
                  <a:pt x="1" y="15359"/>
                  <a:pt x="1" y="9912"/>
                </a:cubicBezTo>
                <a:cubicBezTo>
                  <a:pt x="1" y="4434"/>
                  <a:pt x="4434" y="0"/>
                  <a:pt x="9881" y="0"/>
                </a:cubicBezTo>
                <a:cubicBezTo>
                  <a:pt x="15360" y="0"/>
                  <a:pt x="19794" y="4434"/>
                  <a:pt x="19794" y="9912"/>
                </a:cubicBezTo>
                <a:close/>
              </a:path>
            </a:pathLst>
          </a:custGeom>
          <a:noFill/>
          <a:ln cap="flat" cmpd="sng" w="19800">
            <a:solidFill>
              <a:schemeClr val="lt1"/>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8" name="Google Shape;1058;p54"/>
          <p:cNvPicPr preferRelativeResize="0"/>
          <p:nvPr/>
        </p:nvPicPr>
        <p:blipFill>
          <a:blip r:embed="rId21">
            <a:alphaModFix/>
          </a:blip>
          <a:stretch>
            <a:fillRect/>
          </a:stretch>
        </p:blipFill>
        <p:spPr>
          <a:xfrm>
            <a:off x="5735640" y="3956300"/>
            <a:ext cx="494226" cy="494233"/>
          </a:xfrm>
          <a:prstGeom prst="rect">
            <a:avLst/>
          </a:prstGeom>
          <a:noFill/>
          <a:ln>
            <a:noFill/>
          </a:ln>
        </p:spPr>
      </p:pic>
      <p:sp>
        <p:nvSpPr>
          <p:cNvPr id="1059" name="Google Shape;1059;p54"/>
          <p:cNvSpPr/>
          <p:nvPr/>
        </p:nvSpPr>
        <p:spPr>
          <a:xfrm>
            <a:off x="5581575" y="3802188"/>
            <a:ext cx="802399" cy="802399"/>
          </a:xfrm>
          <a:custGeom>
            <a:rect b="b" l="l" r="r" t="t"/>
            <a:pathLst>
              <a:path extrusionOk="0" fill="none" h="19794" w="19794">
                <a:moveTo>
                  <a:pt x="19794" y="9912"/>
                </a:moveTo>
                <a:cubicBezTo>
                  <a:pt x="19794" y="15359"/>
                  <a:pt x="15360" y="19793"/>
                  <a:pt x="9881" y="19793"/>
                </a:cubicBezTo>
                <a:cubicBezTo>
                  <a:pt x="4434" y="19793"/>
                  <a:pt x="1" y="15359"/>
                  <a:pt x="1" y="9912"/>
                </a:cubicBezTo>
                <a:cubicBezTo>
                  <a:pt x="1" y="4434"/>
                  <a:pt x="4434" y="0"/>
                  <a:pt x="9881" y="0"/>
                </a:cubicBezTo>
                <a:cubicBezTo>
                  <a:pt x="15360" y="0"/>
                  <a:pt x="19794" y="4434"/>
                  <a:pt x="19794" y="9912"/>
                </a:cubicBezTo>
                <a:close/>
              </a:path>
            </a:pathLst>
          </a:custGeom>
          <a:noFill/>
          <a:ln cap="flat" cmpd="sng" w="19800">
            <a:solidFill>
              <a:schemeClr val="lt1"/>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4"/>
          <p:cNvSpPr txBox="1"/>
          <p:nvPr/>
        </p:nvSpPr>
        <p:spPr>
          <a:xfrm>
            <a:off x="5415925" y="4604575"/>
            <a:ext cx="1133700" cy="48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6EFE4"/>
                </a:solidFill>
                <a:latin typeface="Roboto"/>
                <a:ea typeface="Roboto"/>
                <a:cs typeface="Roboto"/>
                <a:sym typeface="Roboto"/>
              </a:rPr>
              <a:t>Difficulty Walking</a:t>
            </a:r>
            <a:endParaRPr b="1" sz="1000">
              <a:solidFill>
                <a:srgbClr val="F6EFE4"/>
              </a:solidFill>
              <a:latin typeface="Roboto"/>
              <a:ea typeface="Roboto"/>
              <a:cs typeface="Roboto"/>
              <a:sym typeface="Roboto"/>
            </a:endParaRPr>
          </a:p>
        </p:txBody>
      </p:sp>
      <p:sp>
        <p:nvSpPr>
          <p:cNvPr id="1061" name="Google Shape;1061;p54"/>
          <p:cNvSpPr txBox="1"/>
          <p:nvPr/>
        </p:nvSpPr>
        <p:spPr>
          <a:xfrm>
            <a:off x="7694150" y="2165450"/>
            <a:ext cx="1133700" cy="34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6EFE4"/>
                </a:solidFill>
                <a:latin typeface="Roboto"/>
                <a:ea typeface="Roboto"/>
                <a:cs typeface="Roboto"/>
                <a:sym typeface="Roboto"/>
              </a:rPr>
              <a:t>High Blood Pressure</a:t>
            </a:r>
            <a:endParaRPr b="1" sz="1000">
              <a:solidFill>
                <a:srgbClr val="F6EFE4"/>
              </a:solidFill>
              <a:latin typeface="Roboto"/>
              <a:ea typeface="Roboto"/>
              <a:cs typeface="Roboto"/>
              <a:sym typeface="Roboto"/>
            </a:endParaRPr>
          </a:p>
        </p:txBody>
      </p:sp>
      <p:sp>
        <p:nvSpPr>
          <p:cNvPr id="1062" name="Google Shape;1062;p54"/>
          <p:cNvSpPr txBox="1"/>
          <p:nvPr/>
        </p:nvSpPr>
        <p:spPr>
          <a:xfrm>
            <a:off x="5415925" y="2114925"/>
            <a:ext cx="1133700" cy="34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6EFE4"/>
                </a:solidFill>
                <a:latin typeface="Roboto"/>
                <a:ea typeface="Roboto"/>
                <a:cs typeface="Roboto"/>
                <a:sym typeface="Roboto"/>
              </a:rPr>
              <a:t>Heart Disease</a:t>
            </a:r>
            <a:endParaRPr b="1" sz="1000">
              <a:solidFill>
                <a:srgbClr val="F6EFE4"/>
              </a:solidFill>
              <a:latin typeface="Roboto"/>
              <a:ea typeface="Roboto"/>
              <a:cs typeface="Roboto"/>
              <a:sym typeface="Roboto"/>
            </a:endParaRPr>
          </a:p>
        </p:txBody>
      </p:sp>
      <p:sp>
        <p:nvSpPr>
          <p:cNvPr id="1063" name="Google Shape;1063;p54"/>
          <p:cNvSpPr txBox="1"/>
          <p:nvPr/>
        </p:nvSpPr>
        <p:spPr>
          <a:xfrm>
            <a:off x="6555050" y="2165450"/>
            <a:ext cx="1133700" cy="34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6EFE4"/>
                </a:solidFill>
                <a:latin typeface="Roboto"/>
                <a:ea typeface="Roboto"/>
                <a:cs typeface="Roboto"/>
                <a:sym typeface="Roboto"/>
              </a:rPr>
              <a:t>High Cholesterol</a:t>
            </a:r>
            <a:endParaRPr b="1" sz="1000">
              <a:solidFill>
                <a:srgbClr val="F6EFE4"/>
              </a:solidFill>
              <a:latin typeface="Roboto"/>
              <a:ea typeface="Roboto"/>
              <a:cs typeface="Roboto"/>
              <a:sym typeface="Roboto"/>
            </a:endParaRPr>
          </a:p>
        </p:txBody>
      </p:sp>
      <p:sp>
        <p:nvSpPr>
          <p:cNvPr id="1064" name="Google Shape;1064;p54"/>
          <p:cNvSpPr txBox="1"/>
          <p:nvPr/>
        </p:nvSpPr>
        <p:spPr>
          <a:xfrm>
            <a:off x="6555050" y="4604575"/>
            <a:ext cx="1133700" cy="34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6EFE4"/>
                </a:solidFill>
                <a:latin typeface="Roboto"/>
                <a:ea typeface="Roboto"/>
                <a:cs typeface="Roboto"/>
                <a:sym typeface="Roboto"/>
              </a:rPr>
              <a:t>Stroke</a:t>
            </a:r>
            <a:endParaRPr b="1" sz="1000">
              <a:solidFill>
                <a:srgbClr val="F6EFE4"/>
              </a:solidFill>
              <a:latin typeface="Roboto"/>
              <a:ea typeface="Roboto"/>
              <a:cs typeface="Roboto"/>
              <a:sym typeface="Roboto"/>
            </a:endParaRPr>
          </a:p>
        </p:txBody>
      </p:sp>
      <p:sp>
        <p:nvSpPr>
          <p:cNvPr id="1065" name="Google Shape;1065;p54"/>
          <p:cNvSpPr txBox="1"/>
          <p:nvPr/>
        </p:nvSpPr>
        <p:spPr>
          <a:xfrm>
            <a:off x="6555050" y="3359750"/>
            <a:ext cx="1133700" cy="34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6EFE4"/>
                </a:solidFill>
                <a:latin typeface="Roboto"/>
                <a:ea typeface="Roboto"/>
                <a:cs typeface="Roboto"/>
                <a:sym typeface="Roboto"/>
              </a:rPr>
              <a:t>Mental Health</a:t>
            </a:r>
            <a:endParaRPr b="1" sz="1000">
              <a:solidFill>
                <a:srgbClr val="F6EFE4"/>
              </a:solidFill>
              <a:latin typeface="Roboto"/>
              <a:ea typeface="Roboto"/>
              <a:cs typeface="Roboto"/>
              <a:sym typeface="Roboto"/>
            </a:endParaRPr>
          </a:p>
        </p:txBody>
      </p:sp>
      <p:sp>
        <p:nvSpPr>
          <p:cNvPr id="1066" name="Google Shape;1066;p54"/>
          <p:cNvSpPr txBox="1"/>
          <p:nvPr/>
        </p:nvSpPr>
        <p:spPr>
          <a:xfrm>
            <a:off x="7694175" y="3359750"/>
            <a:ext cx="1133700" cy="34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6EFE4"/>
                </a:solidFill>
                <a:latin typeface="Roboto"/>
                <a:ea typeface="Roboto"/>
                <a:cs typeface="Roboto"/>
                <a:sym typeface="Roboto"/>
              </a:rPr>
              <a:t>Physical</a:t>
            </a:r>
            <a:r>
              <a:rPr b="1" lang="en" sz="1000">
                <a:solidFill>
                  <a:srgbClr val="F6EFE4"/>
                </a:solidFill>
                <a:latin typeface="Roboto"/>
                <a:ea typeface="Roboto"/>
                <a:cs typeface="Roboto"/>
                <a:sym typeface="Roboto"/>
              </a:rPr>
              <a:t> Health</a:t>
            </a:r>
            <a:endParaRPr b="1" sz="1000">
              <a:solidFill>
                <a:srgbClr val="F6EFE4"/>
              </a:solidFill>
              <a:latin typeface="Roboto"/>
              <a:ea typeface="Roboto"/>
              <a:cs typeface="Roboto"/>
              <a:sym typeface="Roboto"/>
            </a:endParaRPr>
          </a:p>
        </p:txBody>
      </p:sp>
      <p:pic>
        <p:nvPicPr>
          <p:cNvPr id="1067" name="Google Shape;1067;p54"/>
          <p:cNvPicPr preferRelativeResize="0"/>
          <p:nvPr/>
        </p:nvPicPr>
        <p:blipFill>
          <a:blip r:embed="rId22">
            <a:alphaModFix/>
          </a:blip>
          <a:stretch>
            <a:fillRect/>
          </a:stretch>
        </p:blipFill>
        <p:spPr>
          <a:xfrm>
            <a:off x="5698872" y="2711443"/>
            <a:ext cx="494226" cy="494233"/>
          </a:xfrm>
          <a:prstGeom prst="rect">
            <a:avLst/>
          </a:prstGeom>
          <a:noFill/>
          <a:ln>
            <a:noFill/>
          </a:ln>
        </p:spPr>
      </p:pic>
      <p:sp>
        <p:nvSpPr>
          <p:cNvPr id="1068" name="Google Shape;1068;p54"/>
          <p:cNvSpPr/>
          <p:nvPr/>
        </p:nvSpPr>
        <p:spPr>
          <a:xfrm>
            <a:off x="5544787" y="2557363"/>
            <a:ext cx="802399" cy="802399"/>
          </a:xfrm>
          <a:custGeom>
            <a:rect b="b" l="l" r="r" t="t"/>
            <a:pathLst>
              <a:path extrusionOk="0" fill="none" h="19794" w="19794">
                <a:moveTo>
                  <a:pt x="19794" y="9912"/>
                </a:moveTo>
                <a:cubicBezTo>
                  <a:pt x="19794" y="15359"/>
                  <a:pt x="15360" y="19793"/>
                  <a:pt x="9881" y="19793"/>
                </a:cubicBezTo>
                <a:cubicBezTo>
                  <a:pt x="4434" y="19793"/>
                  <a:pt x="1" y="15359"/>
                  <a:pt x="1" y="9912"/>
                </a:cubicBezTo>
                <a:cubicBezTo>
                  <a:pt x="1" y="4434"/>
                  <a:pt x="4434" y="0"/>
                  <a:pt x="9881" y="0"/>
                </a:cubicBezTo>
                <a:cubicBezTo>
                  <a:pt x="15360" y="0"/>
                  <a:pt x="19794" y="4434"/>
                  <a:pt x="19794" y="9912"/>
                </a:cubicBezTo>
                <a:close/>
              </a:path>
            </a:pathLst>
          </a:custGeom>
          <a:noFill/>
          <a:ln cap="flat" cmpd="sng" w="19800">
            <a:solidFill>
              <a:schemeClr val="lt1"/>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4"/>
          <p:cNvSpPr txBox="1"/>
          <p:nvPr/>
        </p:nvSpPr>
        <p:spPr>
          <a:xfrm>
            <a:off x="5415925" y="3359750"/>
            <a:ext cx="1133700" cy="34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6EFE4"/>
                </a:solidFill>
                <a:latin typeface="Roboto"/>
                <a:ea typeface="Roboto"/>
                <a:cs typeface="Roboto"/>
                <a:sym typeface="Roboto"/>
              </a:rPr>
              <a:t>General</a:t>
            </a:r>
            <a:r>
              <a:rPr b="1" lang="en" sz="1000">
                <a:solidFill>
                  <a:srgbClr val="F6EFE4"/>
                </a:solidFill>
                <a:latin typeface="Roboto"/>
                <a:ea typeface="Roboto"/>
                <a:cs typeface="Roboto"/>
                <a:sym typeface="Roboto"/>
              </a:rPr>
              <a:t> Health</a:t>
            </a:r>
            <a:endParaRPr b="1" sz="1000">
              <a:solidFill>
                <a:srgbClr val="F6EFE4"/>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grpSp>
        <p:nvGrpSpPr>
          <p:cNvPr id="1074" name="Google Shape;1074;p55"/>
          <p:cNvGrpSpPr/>
          <p:nvPr/>
        </p:nvGrpSpPr>
        <p:grpSpPr>
          <a:xfrm>
            <a:off x="1486638" y="173899"/>
            <a:ext cx="6179322" cy="698399"/>
            <a:chOff x="2130264" y="455335"/>
            <a:chExt cx="4745659" cy="698399"/>
          </a:xfrm>
        </p:grpSpPr>
        <p:sp>
          <p:nvSpPr>
            <p:cNvPr id="1075" name="Google Shape;1075;p55"/>
            <p:cNvSpPr/>
            <p:nvPr/>
          </p:nvSpPr>
          <p:spPr>
            <a:xfrm>
              <a:off x="6372361" y="568243"/>
              <a:ext cx="503561" cy="585490"/>
            </a:xfrm>
            <a:custGeom>
              <a:rect b="b" l="l" r="r" t="t"/>
              <a:pathLst>
                <a:path extrusionOk="0" h="18559" w="15962">
                  <a:moveTo>
                    <a:pt x="1" y="0"/>
                  </a:moveTo>
                  <a:lnTo>
                    <a:pt x="1" y="9279"/>
                  </a:lnTo>
                  <a:lnTo>
                    <a:pt x="1" y="18558"/>
                  </a:lnTo>
                  <a:lnTo>
                    <a:pt x="15962" y="18558"/>
                  </a:lnTo>
                  <a:lnTo>
                    <a:pt x="12352" y="9279"/>
                  </a:lnTo>
                  <a:lnTo>
                    <a:pt x="15962" y="0"/>
                  </a:lnTo>
                  <a:close/>
                </a:path>
              </a:pathLst>
            </a:custGeom>
            <a:solidFill>
              <a:srgbClr val="3063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5"/>
            <p:cNvSpPr/>
            <p:nvPr/>
          </p:nvSpPr>
          <p:spPr>
            <a:xfrm>
              <a:off x="6372361" y="1039815"/>
              <a:ext cx="192850" cy="113918"/>
            </a:xfrm>
            <a:custGeom>
              <a:rect b="b" l="l" r="r" t="t"/>
              <a:pathLst>
                <a:path extrusionOk="0" h="3611" w="6113">
                  <a:moveTo>
                    <a:pt x="1" y="0"/>
                  </a:moveTo>
                  <a:lnTo>
                    <a:pt x="1" y="3610"/>
                  </a:lnTo>
                  <a:lnTo>
                    <a:pt x="6113" y="0"/>
                  </a:lnTo>
                  <a:close/>
                </a:path>
              </a:pathLst>
            </a:custGeom>
            <a:solidFill>
              <a:srgbClr val="2958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5"/>
            <p:cNvSpPr/>
            <p:nvPr/>
          </p:nvSpPr>
          <p:spPr>
            <a:xfrm>
              <a:off x="2130264" y="568243"/>
              <a:ext cx="503561" cy="585490"/>
            </a:xfrm>
            <a:custGeom>
              <a:rect b="b" l="l" r="r" t="t"/>
              <a:pathLst>
                <a:path extrusionOk="0" h="18559" w="15962">
                  <a:moveTo>
                    <a:pt x="1" y="0"/>
                  </a:moveTo>
                  <a:lnTo>
                    <a:pt x="3611" y="9279"/>
                  </a:lnTo>
                  <a:lnTo>
                    <a:pt x="1" y="18558"/>
                  </a:lnTo>
                  <a:lnTo>
                    <a:pt x="15962" y="18558"/>
                  </a:lnTo>
                  <a:lnTo>
                    <a:pt x="15962" y="9279"/>
                  </a:lnTo>
                  <a:lnTo>
                    <a:pt x="15962" y="0"/>
                  </a:lnTo>
                  <a:close/>
                </a:path>
              </a:pathLst>
            </a:custGeom>
            <a:solidFill>
              <a:srgbClr val="3063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5"/>
            <p:cNvSpPr/>
            <p:nvPr/>
          </p:nvSpPr>
          <p:spPr>
            <a:xfrm>
              <a:off x="2440975" y="1039815"/>
              <a:ext cx="192850" cy="113918"/>
            </a:xfrm>
            <a:custGeom>
              <a:rect b="b" l="l" r="r" t="t"/>
              <a:pathLst>
                <a:path extrusionOk="0" h="3611" w="6113">
                  <a:moveTo>
                    <a:pt x="1" y="0"/>
                  </a:moveTo>
                  <a:lnTo>
                    <a:pt x="6113" y="3610"/>
                  </a:lnTo>
                  <a:lnTo>
                    <a:pt x="6113" y="0"/>
                  </a:lnTo>
                  <a:close/>
                </a:path>
              </a:pathLst>
            </a:custGeom>
            <a:solidFill>
              <a:srgbClr val="2958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5"/>
            <p:cNvSpPr/>
            <p:nvPr/>
          </p:nvSpPr>
          <p:spPr>
            <a:xfrm>
              <a:off x="2440975" y="455335"/>
              <a:ext cx="4124236" cy="584512"/>
            </a:xfrm>
            <a:custGeom>
              <a:rect b="b" l="l" r="r" t="t"/>
              <a:pathLst>
                <a:path extrusionOk="0" h="18528" w="130731">
                  <a:moveTo>
                    <a:pt x="1" y="1"/>
                  </a:moveTo>
                  <a:lnTo>
                    <a:pt x="1" y="9533"/>
                  </a:lnTo>
                  <a:lnTo>
                    <a:pt x="1" y="18527"/>
                  </a:lnTo>
                  <a:lnTo>
                    <a:pt x="130731" y="18527"/>
                  </a:lnTo>
                  <a:lnTo>
                    <a:pt x="130731" y="9533"/>
                  </a:lnTo>
                  <a:lnTo>
                    <a:pt x="130731" y="1"/>
                  </a:ln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5"/>
            <p:cNvSpPr/>
            <p:nvPr/>
          </p:nvSpPr>
          <p:spPr>
            <a:xfrm>
              <a:off x="2552874" y="718094"/>
              <a:ext cx="451634" cy="32"/>
            </a:xfrm>
            <a:custGeom>
              <a:rect b="b" l="l" r="r" t="t"/>
              <a:pathLst>
                <a:path extrusionOk="0" fill="none" h="1" w="14316">
                  <a:moveTo>
                    <a:pt x="14315" y="1"/>
                  </a:moveTo>
                  <a:lnTo>
                    <a:pt x="1" y="1"/>
                  </a:lnTo>
                </a:path>
              </a:pathLst>
            </a:custGeom>
            <a:noFill/>
            <a:ln cap="rnd" cmpd="sng" w="10300">
              <a:solidFill>
                <a:srgbClr val="FCFC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5"/>
            <p:cNvSpPr/>
            <p:nvPr/>
          </p:nvSpPr>
          <p:spPr>
            <a:xfrm>
              <a:off x="2552874" y="770053"/>
              <a:ext cx="451634" cy="32"/>
            </a:xfrm>
            <a:custGeom>
              <a:rect b="b" l="l" r="r" t="t"/>
              <a:pathLst>
                <a:path extrusionOk="0" fill="none" h="1" w="14316">
                  <a:moveTo>
                    <a:pt x="14315" y="1"/>
                  </a:moveTo>
                  <a:lnTo>
                    <a:pt x="1" y="1"/>
                  </a:lnTo>
                </a:path>
              </a:pathLst>
            </a:custGeom>
            <a:noFill/>
            <a:ln cap="rnd" cmpd="sng" w="10300">
              <a:solidFill>
                <a:srgbClr val="FCFC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5"/>
            <p:cNvSpPr/>
            <p:nvPr/>
          </p:nvSpPr>
          <p:spPr>
            <a:xfrm>
              <a:off x="2552874" y="822011"/>
              <a:ext cx="451634" cy="32"/>
            </a:xfrm>
            <a:custGeom>
              <a:rect b="b" l="l" r="r" t="t"/>
              <a:pathLst>
                <a:path extrusionOk="0" fill="none" h="1" w="14316">
                  <a:moveTo>
                    <a:pt x="14315" y="0"/>
                  </a:moveTo>
                  <a:lnTo>
                    <a:pt x="1" y="0"/>
                  </a:lnTo>
                </a:path>
              </a:pathLst>
            </a:custGeom>
            <a:noFill/>
            <a:ln cap="rnd" cmpd="sng" w="10300">
              <a:solidFill>
                <a:srgbClr val="FCFC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5"/>
            <p:cNvSpPr/>
            <p:nvPr/>
          </p:nvSpPr>
          <p:spPr>
            <a:xfrm>
              <a:off x="6000700" y="718094"/>
              <a:ext cx="452612" cy="32"/>
            </a:xfrm>
            <a:custGeom>
              <a:rect b="b" l="l" r="r" t="t"/>
              <a:pathLst>
                <a:path extrusionOk="0" fill="none" h="1" w="14347">
                  <a:moveTo>
                    <a:pt x="14347" y="1"/>
                  </a:moveTo>
                  <a:lnTo>
                    <a:pt x="1" y="1"/>
                  </a:lnTo>
                </a:path>
              </a:pathLst>
            </a:custGeom>
            <a:noFill/>
            <a:ln cap="rnd" cmpd="sng" w="10300">
              <a:solidFill>
                <a:srgbClr val="FCFC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5"/>
            <p:cNvSpPr/>
            <p:nvPr/>
          </p:nvSpPr>
          <p:spPr>
            <a:xfrm>
              <a:off x="6000700" y="770053"/>
              <a:ext cx="452612" cy="32"/>
            </a:xfrm>
            <a:custGeom>
              <a:rect b="b" l="l" r="r" t="t"/>
              <a:pathLst>
                <a:path extrusionOk="0" fill="none" h="1" w="14347">
                  <a:moveTo>
                    <a:pt x="14347" y="1"/>
                  </a:moveTo>
                  <a:lnTo>
                    <a:pt x="1" y="1"/>
                  </a:lnTo>
                </a:path>
              </a:pathLst>
            </a:custGeom>
            <a:noFill/>
            <a:ln cap="rnd" cmpd="sng" w="10300">
              <a:solidFill>
                <a:srgbClr val="FCFC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5"/>
            <p:cNvSpPr/>
            <p:nvPr/>
          </p:nvSpPr>
          <p:spPr>
            <a:xfrm>
              <a:off x="6000700" y="822011"/>
              <a:ext cx="452612" cy="32"/>
            </a:xfrm>
            <a:custGeom>
              <a:rect b="b" l="l" r="r" t="t"/>
              <a:pathLst>
                <a:path extrusionOk="0" fill="none" h="1" w="14347">
                  <a:moveTo>
                    <a:pt x="14347" y="0"/>
                  </a:moveTo>
                  <a:lnTo>
                    <a:pt x="1" y="0"/>
                  </a:lnTo>
                </a:path>
              </a:pathLst>
            </a:custGeom>
            <a:noFill/>
            <a:ln cap="rnd" cmpd="sng" w="10300">
              <a:solidFill>
                <a:srgbClr val="FCFC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6" name="Google Shape;1086;p55"/>
          <p:cNvSpPr/>
          <p:nvPr/>
        </p:nvSpPr>
        <p:spPr>
          <a:xfrm>
            <a:off x="1025699" y="1809500"/>
            <a:ext cx="2803145" cy="673004"/>
          </a:xfrm>
          <a:custGeom>
            <a:rect b="b" l="l" r="r" t="t"/>
            <a:pathLst>
              <a:path extrusionOk="0" h="24513" w="37086">
                <a:moveTo>
                  <a:pt x="1" y="1"/>
                </a:moveTo>
                <a:lnTo>
                  <a:pt x="1" y="24512"/>
                </a:lnTo>
                <a:lnTo>
                  <a:pt x="37085" y="24512"/>
                </a:lnTo>
                <a:lnTo>
                  <a:pt x="37085" y="1"/>
                </a:lnTo>
                <a:close/>
              </a:path>
            </a:pathLst>
          </a:cu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700">
                <a:solidFill>
                  <a:srgbClr val="F2856D"/>
                </a:solidFill>
                <a:latin typeface="Fira Sans"/>
                <a:ea typeface="Fira Sans"/>
                <a:cs typeface="Fira Sans"/>
                <a:sym typeface="Fira Sans"/>
              </a:rPr>
              <a:t>1/0 </a:t>
            </a:r>
            <a:r>
              <a:rPr b="1" lang="en" sz="3700">
                <a:solidFill>
                  <a:srgbClr val="F2856D"/>
                </a:solidFill>
                <a:latin typeface="Fira Sans"/>
                <a:ea typeface="Fira Sans"/>
                <a:cs typeface="Fira Sans"/>
                <a:sym typeface="Fira Sans"/>
              </a:rPr>
              <a:t>→ Y/N</a:t>
            </a:r>
            <a:endParaRPr sz="3700">
              <a:solidFill>
                <a:srgbClr val="F2856D"/>
              </a:solidFill>
              <a:latin typeface="Fira Sans Medium"/>
              <a:ea typeface="Fira Sans Medium"/>
              <a:cs typeface="Fira Sans Medium"/>
              <a:sym typeface="Fira Sans Medium"/>
            </a:endParaRPr>
          </a:p>
        </p:txBody>
      </p:sp>
      <p:sp>
        <p:nvSpPr>
          <p:cNvPr id="1087" name="Google Shape;1087;p55"/>
          <p:cNvSpPr/>
          <p:nvPr/>
        </p:nvSpPr>
        <p:spPr>
          <a:xfrm>
            <a:off x="1668144" y="3746600"/>
            <a:ext cx="1611109" cy="673004"/>
          </a:xfrm>
          <a:custGeom>
            <a:rect b="b" l="l" r="r" t="t"/>
            <a:pathLst>
              <a:path extrusionOk="0" h="24513" w="37086">
                <a:moveTo>
                  <a:pt x="1" y="1"/>
                </a:moveTo>
                <a:lnTo>
                  <a:pt x="1" y="24512"/>
                </a:lnTo>
                <a:lnTo>
                  <a:pt x="37085" y="24512"/>
                </a:lnTo>
                <a:lnTo>
                  <a:pt x="37085" y="1"/>
                </a:lnTo>
                <a:close/>
              </a:path>
            </a:pathLst>
          </a:cu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700">
                <a:solidFill>
                  <a:srgbClr val="F2856D"/>
                </a:solidFill>
                <a:latin typeface="Fira Sans Medium"/>
                <a:ea typeface="Fira Sans Medium"/>
                <a:cs typeface="Fira Sans Medium"/>
                <a:sym typeface="Fira Sans Medium"/>
              </a:rPr>
              <a:t>50-50</a:t>
            </a:r>
            <a:endParaRPr sz="4100">
              <a:solidFill>
                <a:srgbClr val="F2856D"/>
              </a:solidFill>
              <a:latin typeface="Fira Sans Medium"/>
              <a:ea typeface="Fira Sans Medium"/>
              <a:cs typeface="Fira Sans Medium"/>
              <a:sym typeface="Fira Sans Medium"/>
            </a:endParaRPr>
          </a:p>
        </p:txBody>
      </p:sp>
      <p:sp>
        <p:nvSpPr>
          <p:cNvPr id="1088" name="Google Shape;1088;p55"/>
          <p:cNvSpPr txBox="1"/>
          <p:nvPr/>
        </p:nvSpPr>
        <p:spPr>
          <a:xfrm>
            <a:off x="1121750" y="3419700"/>
            <a:ext cx="2703900" cy="47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6EFE4"/>
                </a:solidFill>
                <a:latin typeface="Roboto"/>
                <a:ea typeface="Roboto"/>
                <a:cs typeface="Roboto"/>
                <a:sym typeface="Roboto"/>
              </a:rPr>
              <a:t>Dataset already has has an equal </a:t>
            </a:r>
            <a:endParaRPr sz="1200">
              <a:solidFill>
                <a:srgbClr val="F6EFE4"/>
              </a:solidFill>
              <a:latin typeface="Roboto"/>
              <a:ea typeface="Roboto"/>
              <a:cs typeface="Roboto"/>
              <a:sym typeface="Roboto"/>
            </a:endParaRPr>
          </a:p>
        </p:txBody>
      </p:sp>
      <p:sp>
        <p:nvSpPr>
          <p:cNvPr id="1089" name="Google Shape;1089;p55"/>
          <p:cNvSpPr/>
          <p:nvPr/>
        </p:nvSpPr>
        <p:spPr>
          <a:xfrm>
            <a:off x="1651219" y="3746600"/>
            <a:ext cx="1611109" cy="673004"/>
          </a:xfrm>
          <a:custGeom>
            <a:rect b="b" l="l" r="r" t="t"/>
            <a:pathLst>
              <a:path extrusionOk="0" h="24513" w="37086">
                <a:moveTo>
                  <a:pt x="1" y="1"/>
                </a:moveTo>
                <a:lnTo>
                  <a:pt x="1" y="24512"/>
                </a:lnTo>
                <a:lnTo>
                  <a:pt x="37085" y="24512"/>
                </a:lnTo>
                <a:lnTo>
                  <a:pt x="37085" y="1"/>
                </a:lnTo>
                <a:close/>
              </a:path>
            </a:pathLst>
          </a:cu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700">
                <a:solidFill>
                  <a:srgbClr val="F2B872"/>
                </a:solidFill>
                <a:latin typeface="Fira Sans Medium"/>
                <a:ea typeface="Fira Sans Medium"/>
                <a:cs typeface="Fira Sans Medium"/>
                <a:sym typeface="Fira Sans Medium"/>
              </a:rPr>
              <a:t>50-50</a:t>
            </a:r>
            <a:endParaRPr sz="4100">
              <a:solidFill>
                <a:srgbClr val="F2B872"/>
              </a:solidFill>
              <a:latin typeface="Fira Sans Medium"/>
              <a:ea typeface="Fira Sans Medium"/>
              <a:cs typeface="Fira Sans Medium"/>
              <a:sym typeface="Fira Sans Medium"/>
            </a:endParaRPr>
          </a:p>
        </p:txBody>
      </p:sp>
      <p:sp>
        <p:nvSpPr>
          <p:cNvPr id="1090" name="Google Shape;1090;p55"/>
          <p:cNvSpPr/>
          <p:nvPr/>
        </p:nvSpPr>
        <p:spPr>
          <a:xfrm>
            <a:off x="969350" y="1809500"/>
            <a:ext cx="2887701" cy="673004"/>
          </a:xfrm>
          <a:custGeom>
            <a:rect b="b" l="l" r="r" t="t"/>
            <a:pathLst>
              <a:path extrusionOk="0" h="24513" w="37086">
                <a:moveTo>
                  <a:pt x="1" y="1"/>
                </a:moveTo>
                <a:lnTo>
                  <a:pt x="1" y="24512"/>
                </a:lnTo>
                <a:lnTo>
                  <a:pt x="37085" y="24512"/>
                </a:lnTo>
                <a:lnTo>
                  <a:pt x="37085" y="1"/>
                </a:lnTo>
                <a:close/>
              </a:path>
            </a:pathLst>
          </a:cu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700">
                <a:solidFill>
                  <a:srgbClr val="F2B872"/>
                </a:solidFill>
                <a:latin typeface="Fira Sans"/>
                <a:ea typeface="Fira Sans"/>
                <a:cs typeface="Fira Sans"/>
                <a:sym typeface="Fira Sans"/>
              </a:rPr>
              <a:t>1/0 → Y/N</a:t>
            </a:r>
            <a:endParaRPr sz="3700">
              <a:solidFill>
                <a:srgbClr val="F2B872"/>
              </a:solidFill>
              <a:latin typeface="Fira Sans Medium"/>
              <a:ea typeface="Fira Sans Medium"/>
              <a:cs typeface="Fira Sans Medium"/>
              <a:sym typeface="Fira Sans Medium"/>
            </a:endParaRPr>
          </a:p>
        </p:txBody>
      </p:sp>
      <p:sp>
        <p:nvSpPr>
          <p:cNvPr id="1091" name="Google Shape;1091;p55"/>
          <p:cNvSpPr txBox="1"/>
          <p:nvPr/>
        </p:nvSpPr>
        <p:spPr>
          <a:xfrm>
            <a:off x="714538" y="457200"/>
            <a:ext cx="7723500" cy="40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500">
                <a:solidFill>
                  <a:srgbClr val="F6EFE4"/>
                </a:solidFill>
                <a:latin typeface="Fira Sans Extra Condensed Medium"/>
                <a:ea typeface="Fira Sans Extra Condensed Medium"/>
                <a:cs typeface="Fira Sans Extra Condensed Medium"/>
                <a:sym typeface="Fira Sans Extra Condensed Medium"/>
              </a:rPr>
              <a:t>Data Cleaning and Preparation</a:t>
            </a:r>
            <a:endParaRPr sz="2500">
              <a:solidFill>
                <a:srgbClr val="F6EFE4"/>
              </a:solidFill>
              <a:latin typeface="Fira Sans Extra Condensed Medium"/>
              <a:ea typeface="Fira Sans Extra Condensed Medium"/>
              <a:cs typeface="Fira Sans Extra Condensed Medium"/>
              <a:sym typeface="Fira Sans Extra Condensed Medium"/>
            </a:endParaRPr>
          </a:p>
          <a:p>
            <a:pPr indent="0" lvl="0" marL="0" rtl="0" algn="ctr">
              <a:spcBef>
                <a:spcPts val="0"/>
              </a:spcBef>
              <a:spcAft>
                <a:spcPts val="0"/>
              </a:spcAft>
              <a:buNone/>
            </a:pPr>
            <a:r>
              <a:t/>
            </a:r>
            <a:endParaRPr sz="2500">
              <a:latin typeface="Fira Sans Extra Condensed Medium"/>
              <a:ea typeface="Fira Sans Extra Condensed Medium"/>
              <a:cs typeface="Fira Sans Extra Condensed Medium"/>
              <a:sym typeface="Fira Sans Extra Condensed Medium"/>
            </a:endParaRPr>
          </a:p>
        </p:txBody>
      </p:sp>
      <p:sp>
        <p:nvSpPr>
          <p:cNvPr id="1092" name="Google Shape;1092;p55"/>
          <p:cNvSpPr/>
          <p:nvPr/>
        </p:nvSpPr>
        <p:spPr>
          <a:xfrm>
            <a:off x="5760205" y="3782561"/>
            <a:ext cx="1841380" cy="115642"/>
          </a:xfrm>
          <a:custGeom>
            <a:rect b="b" l="l" r="r" t="t"/>
            <a:pathLst>
              <a:path extrusionOk="0" h="3769" w="60014">
                <a:moveTo>
                  <a:pt x="1" y="0"/>
                </a:moveTo>
                <a:lnTo>
                  <a:pt x="1" y="3769"/>
                </a:lnTo>
                <a:lnTo>
                  <a:pt x="60013" y="3769"/>
                </a:lnTo>
                <a:lnTo>
                  <a:pt x="60013" y="0"/>
                </a:ln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5"/>
          <p:cNvSpPr/>
          <p:nvPr/>
        </p:nvSpPr>
        <p:spPr>
          <a:xfrm>
            <a:off x="5760205" y="4043911"/>
            <a:ext cx="1841380" cy="115673"/>
          </a:xfrm>
          <a:custGeom>
            <a:rect b="b" l="l" r="r" t="t"/>
            <a:pathLst>
              <a:path extrusionOk="0" h="3770" w="60014">
                <a:moveTo>
                  <a:pt x="1" y="1"/>
                </a:moveTo>
                <a:lnTo>
                  <a:pt x="1" y="3770"/>
                </a:lnTo>
                <a:lnTo>
                  <a:pt x="60013" y="3770"/>
                </a:lnTo>
                <a:lnTo>
                  <a:pt x="60013" y="1"/>
                </a:ln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5"/>
          <p:cNvSpPr/>
          <p:nvPr/>
        </p:nvSpPr>
        <p:spPr>
          <a:xfrm>
            <a:off x="5760205" y="4342232"/>
            <a:ext cx="1841380" cy="115642"/>
          </a:xfrm>
          <a:custGeom>
            <a:rect b="b" l="l" r="r" t="t"/>
            <a:pathLst>
              <a:path extrusionOk="0" h="3769" w="60014">
                <a:moveTo>
                  <a:pt x="1" y="0"/>
                </a:moveTo>
                <a:lnTo>
                  <a:pt x="1" y="3769"/>
                </a:lnTo>
                <a:lnTo>
                  <a:pt x="60013" y="3769"/>
                </a:lnTo>
                <a:lnTo>
                  <a:pt x="60013" y="0"/>
                </a:ln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5"/>
          <p:cNvSpPr/>
          <p:nvPr/>
        </p:nvSpPr>
        <p:spPr>
          <a:xfrm>
            <a:off x="5760205" y="4598734"/>
            <a:ext cx="1841380" cy="115673"/>
          </a:xfrm>
          <a:custGeom>
            <a:rect b="b" l="l" r="r" t="t"/>
            <a:pathLst>
              <a:path extrusionOk="0" h="3770" w="60014">
                <a:moveTo>
                  <a:pt x="1" y="1"/>
                </a:moveTo>
                <a:lnTo>
                  <a:pt x="1" y="3769"/>
                </a:lnTo>
                <a:lnTo>
                  <a:pt x="60013" y="3769"/>
                </a:lnTo>
                <a:lnTo>
                  <a:pt x="60013" y="1"/>
                </a:ln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5"/>
          <p:cNvSpPr/>
          <p:nvPr/>
        </p:nvSpPr>
        <p:spPr>
          <a:xfrm>
            <a:off x="5760201" y="3782550"/>
            <a:ext cx="1420831" cy="115652"/>
          </a:xfrm>
          <a:custGeom>
            <a:rect b="b" l="l" r="r" t="t"/>
            <a:pathLst>
              <a:path extrusionOk="0" h="3769" w="60014">
                <a:moveTo>
                  <a:pt x="1" y="0"/>
                </a:moveTo>
                <a:lnTo>
                  <a:pt x="1" y="3769"/>
                </a:lnTo>
                <a:lnTo>
                  <a:pt x="60013" y="3769"/>
                </a:lnTo>
                <a:lnTo>
                  <a:pt x="60013" y="0"/>
                </a:lnTo>
                <a:close/>
              </a:path>
            </a:pathLst>
          </a:custGeom>
          <a:solidFill>
            <a:srgbClr val="43AE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5"/>
          <p:cNvSpPr/>
          <p:nvPr/>
        </p:nvSpPr>
        <p:spPr>
          <a:xfrm>
            <a:off x="5760205" y="4043911"/>
            <a:ext cx="1197139" cy="115673"/>
          </a:xfrm>
          <a:custGeom>
            <a:rect b="b" l="l" r="r" t="t"/>
            <a:pathLst>
              <a:path extrusionOk="0" h="3770" w="39017">
                <a:moveTo>
                  <a:pt x="1" y="1"/>
                </a:moveTo>
                <a:lnTo>
                  <a:pt x="1" y="3770"/>
                </a:lnTo>
                <a:lnTo>
                  <a:pt x="39017" y="3770"/>
                </a:lnTo>
                <a:lnTo>
                  <a:pt x="39017" y="1"/>
                </a:lnTo>
                <a:close/>
              </a:path>
            </a:pathLst>
          </a:custGeom>
          <a:solidFill>
            <a:srgbClr val="43AE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5"/>
          <p:cNvSpPr/>
          <p:nvPr/>
        </p:nvSpPr>
        <p:spPr>
          <a:xfrm>
            <a:off x="5760205" y="4342232"/>
            <a:ext cx="1611077" cy="115642"/>
          </a:xfrm>
          <a:custGeom>
            <a:rect b="b" l="l" r="r" t="t"/>
            <a:pathLst>
              <a:path extrusionOk="0" h="3769" w="52508">
                <a:moveTo>
                  <a:pt x="1" y="0"/>
                </a:moveTo>
                <a:lnTo>
                  <a:pt x="1" y="3769"/>
                </a:lnTo>
                <a:lnTo>
                  <a:pt x="52508" y="3769"/>
                </a:lnTo>
                <a:lnTo>
                  <a:pt x="52508" y="0"/>
                </a:lnTo>
                <a:close/>
              </a:path>
            </a:pathLst>
          </a:custGeom>
          <a:solidFill>
            <a:srgbClr val="43AE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5"/>
          <p:cNvSpPr/>
          <p:nvPr/>
        </p:nvSpPr>
        <p:spPr>
          <a:xfrm>
            <a:off x="5760205" y="4370134"/>
            <a:ext cx="764761" cy="115673"/>
          </a:xfrm>
          <a:custGeom>
            <a:rect b="b" l="l" r="r" t="t"/>
            <a:pathLst>
              <a:path extrusionOk="0" h="3770" w="24925">
                <a:moveTo>
                  <a:pt x="1" y="1"/>
                </a:moveTo>
                <a:lnTo>
                  <a:pt x="1" y="3769"/>
                </a:lnTo>
                <a:lnTo>
                  <a:pt x="24924" y="3769"/>
                </a:lnTo>
                <a:lnTo>
                  <a:pt x="24924" y="1"/>
                </a:lnTo>
                <a:close/>
              </a:path>
            </a:pathLst>
          </a:custGeom>
          <a:solidFill>
            <a:srgbClr val="43AE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5"/>
          <p:cNvSpPr txBox="1"/>
          <p:nvPr/>
        </p:nvSpPr>
        <p:spPr>
          <a:xfrm>
            <a:off x="903952" y="1130713"/>
            <a:ext cx="3139500" cy="36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u="sng">
                <a:solidFill>
                  <a:schemeClr val="lt1"/>
                </a:solidFill>
                <a:latin typeface="Fira Sans"/>
                <a:ea typeface="Fira Sans"/>
                <a:cs typeface="Fira Sans"/>
                <a:sym typeface="Fira Sans"/>
              </a:rPr>
              <a:t>Renaming Binary Data</a:t>
            </a:r>
            <a:endParaRPr b="1" sz="2000" u="sng">
              <a:solidFill>
                <a:schemeClr val="lt1"/>
              </a:solidFill>
              <a:latin typeface="Fira Sans"/>
              <a:ea typeface="Fira Sans"/>
              <a:cs typeface="Fira Sans"/>
              <a:sym typeface="Fira Sans"/>
            </a:endParaRPr>
          </a:p>
        </p:txBody>
      </p:sp>
      <p:sp>
        <p:nvSpPr>
          <p:cNvPr id="1101" name="Google Shape;1101;p55"/>
          <p:cNvSpPr txBox="1"/>
          <p:nvPr/>
        </p:nvSpPr>
        <p:spPr>
          <a:xfrm>
            <a:off x="809303" y="3264675"/>
            <a:ext cx="3328800" cy="36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000" u="sng">
                <a:solidFill>
                  <a:schemeClr val="lt1"/>
                </a:solidFill>
                <a:latin typeface="Fira Sans"/>
                <a:ea typeface="Fira Sans"/>
                <a:cs typeface="Fira Sans"/>
                <a:sym typeface="Fira Sans"/>
              </a:rPr>
              <a:t>Normalising Dataset</a:t>
            </a:r>
            <a:endParaRPr b="1" sz="2000" u="sng">
              <a:solidFill>
                <a:schemeClr val="lt1"/>
              </a:solidFill>
              <a:latin typeface="Fira Sans"/>
              <a:ea typeface="Fira Sans"/>
              <a:cs typeface="Fira Sans"/>
              <a:sym typeface="Fira Sans"/>
            </a:endParaRPr>
          </a:p>
          <a:p>
            <a:pPr indent="0" lvl="0" marL="0" rtl="0" algn="ctr">
              <a:spcBef>
                <a:spcPts val="0"/>
              </a:spcBef>
              <a:spcAft>
                <a:spcPts val="0"/>
              </a:spcAft>
              <a:buNone/>
            </a:pPr>
            <a:r>
              <a:t/>
            </a:r>
            <a:endParaRPr>
              <a:latin typeface="Fira Sans Medium"/>
              <a:ea typeface="Fira Sans Medium"/>
              <a:cs typeface="Fira Sans Medium"/>
              <a:sym typeface="Fira Sans Medium"/>
            </a:endParaRPr>
          </a:p>
        </p:txBody>
      </p:sp>
      <p:sp>
        <p:nvSpPr>
          <p:cNvPr id="1102" name="Google Shape;1102;p55"/>
          <p:cNvSpPr txBox="1"/>
          <p:nvPr/>
        </p:nvSpPr>
        <p:spPr>
          <a:xfrm>
            <a:off x="693350" y="4419325"/>
            <a:ext cx="3560700" cy="47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6EFE4"/>
                </a:solidFill>
                <a:latin typeface="Roboto"/>
                <a:ea typeface="Roboto"/>
                <a:cs typeface="Roboto"/>
                <a:sym typeface="Roboto"/>
              </a:rPr>
              <a:t>split of </a:t>
            </a:r>
            <a:r>
              <a:rPr lang="en" sz="1200">
                <a:solidFill>
                  <a:srgbClr val="F6EFE4"/>
                </a:solidFill>
                <a:latin typeface="Roboto"/>
                <a:ea typeface="Roboto"/>
                <a:cs typeface="Roboto"/>
                <a:sym typeface="Roboto"/>
              </a:rPr>
              <a:t>respondents</a:t>
            </a:r>
            <a:r>
              <a:rPr lang="en" sz="1200">
                <a:solidFill>
                  <a:srgbClr val="F6EFE4"/>
                </a:solidFill>
                <a:latin typeface="Roboto"/>
                <a:ea typeface="Roboto"/>
                <a:cs typeface="Roboto"/>
                <a:sym typeface="Roboto"/>
              </a:rPr>
              <a:t> with no diabetes and with either prediabetes or diabetes </a:t>
            </a:r>
            <a:endParaRPr sz="1200">
              <a:solidFill>
                <a:srgbClr val="F6EFE4"/>
              </a:solidFill>
              <a:latin typeface="Roboto"/>
              <a:ea typeface="Roboto"/>
              <a:cs typeface="Roboto"/>
              <a:sym typeface="Roboto"/>
            </a:endParaRPr>
          </a:p>
        </p:txBody>
      </p:sp>
      <p:sp>
        <p:nvSpPr>
          <p:cNvPr id="1103" name="Google Shape;1103;p55"/>
          <p:cNvSpPr txBox="1"/>
          <p:nvPr/>
        </p:nvSpPr>
        <p:spPr>
          <a:xfrm>
            <a:off x="4785391" y="1281888"/>
            <a:ext cx="3560700" cy="36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u="sng">
                <a:solidFill>
                  <a:schemeClr val="lt1"/>
                </a:solidFill>
                <a:latin typeface="Fira Sans"/>
                <a:ea typeface="Fira Sans"/>
                <a:cs typeface="Fira Sans"/>
                <a:sym typeface="Fira Sans"/>
              </a:rPr>
              <a:t>Splitting Data</a:t>
            </a:r>
            <a:endParaRPr b="1" sz="2000" u="sng">
              <a:solidFill>
                <a:schemeClr val="lt1"/>
              </a:solidFill>
              <a:latin typeface="Fira Sans"/>
              <a:ea typeface="Fira Sans"/>
              <a:cs typeface="Fira Sans"/>
              <a:sym typeface="Fira Sans"/>
            </a:endParaRPr>
          </a:p>
          <a:p>
            <a:pPr indent="0" lvl="0" marL="0" rtl="0" algn="ctr">
              <a:spcBef>
                <a:spcPts val="0"/>
              </a:spcBef>
              <a:spcAft>
                <a:spcPts val="0"/>
              </a:spcAft>
              <a:buNone/>
            </a:pPr>
            <a:r>
              <a:t/>
            </a:r>
            <a:endParaRPr sz="2000">
              <a:solidFill>
                <a:schemeClr val="dk1"/>
              </a:solidFill>
              <a:latin typeface="Fira Sans Medium"/>
              <a:ea typeface="Fira Sans Medium"/>
              <a:cs typeface="Fira Sans Medium"/>
              <a:sym typeface="Fira Sans Medium"/>
            </a:endParaRPr>
          </a:p>
        </p:txBody>
      </p:sp>
      <p:sp>
        <p:nvSpPr>
          <p:cNvPr id="1104" name="Google Shape;1104;p55"/>
          <p:cNvSpPr txBox="1"/>
          <p:nvPr/>
        </p:nvSpPr>
        <p:spPr>
          <a:xfrm>
            <a:off x="5111127" y="3206450"/>
            <a:ext cx="3139500" cy="36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000" u="sng">
                <a:solidFill>
                  <a:schemeClr val="lt1"/>
                </a:solidFill>
                <a:latin typeface="Fira Sans"/>
                <a:ea typeface="Fira Sans"/>
                <a:cs typeface="Fira Sans"/>
                <a:sym typeface="Fira Sans"/>
              </a:rPr>
              <a:t>Removing Outliers</a:t>
            </a:r>
            <a:endParaRPr b="1" sz="2000" u="sng">
              <a:solidFill>
                <a:schemeClr val="lt1"/>
              </a:solidFill>
              <a:latin typeface="Fira Sans"/>
              <a:ea typeface="Fira Sans"/>
              <a:cs typeface="Fira Sans"/>
              <a:sym typeface="Fira Sans"/>
            </a:endParaRPr>
          </a:p>
        </p:txBody>
      </p:sp>
      <p:sp>
        <p:nvSpPr>
          <p:cNvPr id="1105" name="Google Shape;1105;p55"/>
          <p:cNvSpPr txBox="1"/>
          <p:nvPr/>
        </p:nvSpPr>
        <p:spPr>
          <a:xfrm>
            <a:off x="7295075" y="1697175"/>
            <a:ext cx="1685400" cy="47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F6EFE4"/>
                </a:solidFill>
                <a:latin typeface="Fira Sans Medium"/>
                <a:ea typeface="Fira Sans Medium"/>
                <a:cs typeface="Fira Sans Medium"/>
                <a:sym typeface="Fira Sans Medium"/>
              </a:rPr>
              <a:t>Test: 20%</a:t>
            </a:r>
            <a:endParaRPr sz="2000">
              <a:solidFill>
                <a:srgbClr val="F6EFE4"/>
              </a:solidFill>
              <a:latin typeface="Fira Sans Medium"/>
              <a:ea typeface="Fira Sans Medium"/>
              <a:cs typeface="Fira Sans Medium"/>
              <a:sym typeface="Fira Sans Medium"/>
            </a:endParaRPr>
          </a:p>
        </p:txBody>
      </p:sp>
      <p:sp>
        <p:nvSpPr>
          <p:cNvPr id="1106" name="Google Shape;1106;p55"/>
          <p:cNvSpPr txBox="1"/>
          <p:nvPr/>
        </p:nvSpPr>
        <p:spPr>
          <a:xfrm>
            <a:off x="4572500" y="2294049"/>
            <a:ext cx="1469700" cy="40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F6EFE4"/>
                </a:solidFill>
                <a:latin typeface="Fira Sans Medium"/>
                <a:ea typeface="Fira Sans Medium"/>
                <a:cs typeface="Fira Sans Medium"/>
                <a:sym typeface="Fira Sans Medium"/>
              </a:rPr>
              <a:t>Train: 80</a:t>
            </a:r>
            <a:r>
              <a:rPr lang="en" sz="2000">
                <a:solidFill>
                  <a:srgbClr val="F6EFE4"/>
                </a:solidFill>
                <a:latin typeface="Fira Sans Medium"/>
                <a:ea typeface="Fira Sans Medium"/>
                <a:cs typeface="Fira Sans Medium"/>
                <a:sym typeface="Fira Sans Medium"/>
              </a:rPr>
              <a:t>%</a:t>
            </a:r>
            <a:endParaRPr sz="2000">
              <a:solidFill>
                <a:srgbClr val="F6EFE4"/>
              </a:solidFill>
              <a:latin typeface="Fira Sans Medium"/>
              <a:ea typeface="Fira Sans Medium"/>
              <a:cs typeface="Fira Sans Medium"/>
              <a:sym typeface="Fira Sans Medium"/>
            </a:endParaRPr>
          </a:p>
        </p:txBody>
      </p:sp>
      <p:sp>
        <p:nvSpPr>
          <p:cNvPr id="1107" name="Google Shape;1107;p55"/>
          <p:cNvSpPr/>
          <p:nvPr/>
        </p:nvSpPr>
        <p:spPr>
          <a:xfrm>
            <a:off x="6101810" y="1742215"/>
            <a:ext cx="921000" cy="919800"/>
          </a:xfrm>
          <a:prstGeom prst="pie">
            <a:avLst>
              <a:gd fmla="val 20777520" name="adj1"/>
              <a:gd fmla="val 16200000" name="adj2"/>
            </a:avLst>
          </a:prstGeom>
          <a:solidFill>
            <a:srgbClr val="F2B8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8" name="Google Shape;1108;p55"/>
          <p:cNvGrpSpPr/>
          <p:nvPr/>
        </p:nvGrpSpPr>
        <p:grpSpPr>
          <a:xfrm>
            <a:off x="6019164" y="2482790"/>
            <a:ext cx="451827" cy="36824"/>
            <a:chOff x="6077174" y="4138312"/>
            <a:chExt cx="1164504" cy="69256"/>
          </a:xfrm>
        </p:grpSpPr>
        <p:sp>
          <p:nvSpPr>
            <p:cNvPr id="1109" name="Google Shape;1109;p55"/>
            <p:cNvSpPr/>
            <p:nvPr/>
          </p:nvSpPr>
          <p:spPr>
            <a:xfrm>
              <a:off x="7172421" y="4138312"/>
              <a:ext cx="69256" cy="69256"/>
            </a:xfrm>
            <a:custGeom>
              <a:rect b="b" l="l" r="r" t="t"/>
              <a:pathLst>
                <a:path extrusionOk="0" h="2155" w="2155">
                  <a:moveTo>
                    <a:pt x="1078" y="1"/>
                  </a:moveTo>
                  <a:cubicBezTo>
                    <a:pt x="476" y="1"/>
                    <a:pt x="1" y="476"/>
                    <a:pt x="1" y="1077"/>
                  </a:cubicBezTo>
                  <a:cubicBezTo>
                    <a:pt x="1" y="1647"/>
                    <a:pt x="476" y="2154"/>
                    <a:pt x="1078" y="2154"/>
                  </a:cubicBezTo>
                  <a:cubicBezTo>
                    <a:pt x="1648" y="2154"/>
                    <a:pt x="2154" y="1647"/>
                    <a:pt x="2154" y="1077"/>
                  </a:cubicBezTo>
                  <a:cubicBezTo>
                    <a:pt x="2154" y="476"/>
                    <a:pt x="1648" y="1"/>
                    <a:pt x="1078" y="1"/>
                  </a:cubicBezTo>
                  <a:close/>
                </a:path>
              </a:pathLst>
            </a:custGeom>
            <a:solidFill>
              <a:srgbClr val="F6EF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6EFE4"/>
                </a:solidFill>
              </a:endParaRPr>
            </a:p>
          </p:txBody>
        </p:sp>
        <p:sp>
          <p:nvSpPr>
            <p:cNvPr id="1110" name="Google Shape;1110;p55"/>
            <p:cNvSpPr/>
            <p:nvPr/>
          </p:nvSpPr>
          <p:spPr>
            <a:xfrm>
              <a:off x="6077174" y="4160713"/>
              <a:ext cx="1137763" cy="24451"/>
            </a:xfrm>
            <a:custGeom>
              <a:rect b="b" l="l" r="r" t="t"/>
              <a:pathLst>
                <a:path extrusionOk="0" h="761" w="38637">
                  <a:moveTo>
                    <a:pt x="0" y="0"/>
                  </a:moveTo>
                  <a:lnTo>
                    <a:pt x="0" y="760"/>
                  </a:lnTo>
                  <a:lnTo>
                    <a:pt x="38636" y="760"/>
                  </a:lnTo>
                  <a:lnTo>
                    <a:pt x="38636" y="0"/>
                  </a:lnTo>
                  <a:close/>
                </a:path>
              </a:pathLst>
            </a:custGeom>
            <a:solidFill>
              <a:srgbClr val="F6EF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6EFE4"/>
                </a:solidFill>
              </a:endParaRPr>
            </a:p>
          </p:txBody>
        </p:sp>
      </p:grpSp>
      <p:sp>
        <p:nvSpPr>
          <p:cNvPr id="1111" name="Google Shape;1111;p55"/>
          <p:cNvSpPr/>
          <p:nvPr/>
        </p:nvSpPr>
        <p:spPr>
          <a:xfrm>
            <a:off x="6156133" y="1695811"/>
            <a:ext cx="921000" cy="919800"/>
          </a:xfrm>
          <a:prstGeom prst="pie">
            <a:avLst>
              <a:gd fmla="val 16171532" name="adj1"/>
              <a:gd fmla="val 20594143" name="adj2"/>
            </a:avLst>
          </a:prstGeom>
          <a:solidFill>
            <a:srgbClr val="F285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2" name="Google Shape;1112;p55"/>
          <p:cNvGrpSpPr/>
          <p:nvPr/>
        </p:nvGrpSpPr>
        <p:grpSpPr>
          <a:xfrm rot="10800000">
            <a:off x="6743854" y="1923486"/>
            <a:ext cx="451827" cy="36824"/>
            <a:chOff x="6077174" y="4138312"/>
            <a:chExt cx="1164504" cy="69256"/>
          </a:xfrm>
        </p:grpSpPr>
        <p:sp>
          <p:nvSpPr>
            <p:cNvPr id="1113" name="Google Shape;1113;p55"/>
            <p:cNvSpPr/>
            <p:nvPr/>
          </p:nvSpPr>
          <p:spPr>
            <a:xfrm>
              <a:off x="7172421" y="4138312"/>
              <a:ext cx="69256" cy="69256"/>
            </a:xfrm>
            <a:custGeom>
              <a:rect b="b" l="l" r="r" t="t"/>
              <a:pathLst>
                <a:path extrusionOk="0" h="2155" w="2155">
                  <a:moveTo>
                    <a:pt x="1078" y="1"/>
                  </a:moveTo>
                  <a:cubicBezTo>
                    <a:pt x="476" y="1"/>
                    <a:pt x="1" y="476"/>
                    <a:pt x="1" y="1077"/>
                  </a:cubicBezTo>
                  <a:cubicBezTo>
                    <a:pt x="1" y="1647"/>
                    <a:pt x="476" y="2154"/>
                    <a:pt x="1078" y="2154"/>
                  </a:cubicBezTo>
                  <a:cubicBezTo>
                    <a:pt x="1648" y="2154"/>
                    <a:pt x="2154" y="1647"/>
                    <a:pt x="2154" y="1077"/>
                  </a:cubicBezTo>
                  <a:cubicBezTo>
                    <a:pt x="2154" y="476"/>
                    <a:pt x="1648" y="1"/>
                    <a:pt x="1078" y="1"/>
                  </a:cubicBezTo>
                  <a:close/>
                </a:path>
              </a:pathLst>
            </a:custGeom>
            <a:solidFill>
              <a:srgbClr val="F6EF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5"/>
            <p:cNvSpPr/>
            <p:nvPr/>
          </p:nvSpPr>
          <p:spPr>
            <a:xfrm>
              <a:off x="6077174" y="4160713"/>
              <a:ext cx="1137763" cy="24451"/>
            </a:xfrm>
            <a:custGeom>
              <a:rect b="b" l="l" r="r" t="t"/>
              <a:pathLst>
                <a:path extrusionOk="0" h="761" w="38637">
                  <a:moveTo>
                    <a:pt x="0" y="0"/>
                  </a:moveTo>
                  <a:lnTo>
                    <a:pt x="0" y="760"/>
                  </a:lnTo>
                  <a:lnTo>
                    <a:pt x="38636" y="760"/>
                  </a:lnTo>
                  <a:lnTo>
                    <a:pt x="38636" y="0"/>
                  </a:lnTo>
                  <a:close/>
                </a:path>
              </a:pathLst>
            </a:custGeom>
            <a:solidFill>
              <a:srgbClr val="F6EF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grpSp>
        <p:nvGrpSpPr>
          <p:cNvPr id="1119" name="Google Shape;1119;p56"/>
          <p:cNvGrpSpPr/>
          <p:nvPr/>
        </p:nvGrpSpPr>
        <p:grpSpPr>
          <a:xfrm>
            <a:off x="1970554" y="226724"/>
            <a:ext cx="5207411" cy="698399"/>
            <a:chOff x="2130264" y="455335"/>
            <a:chExt cx="4745659" cy="698399"/>
          </a:xfrm>
        </p:grpSpPr>
        <p:sp>
          <p:nvSpPr>
            <p:cNvPr id="1120" name="Google Shape;1120;p56"/>
            <p:cNvSpPr/>
            <p:nvPr/>
          </p:nvSpPr>
          <p:spPr>
            <a:xfrm>
              <a:off x="6372361" y="568243"/>
              <a:ext cx="503561" cy="585490"/>
            </a:xfrm>
            <a:custGeom>
              <a:rect b="b" l="l" r="r" t="t"/>
              <a:pathLst>
                <a:path extrusionOk="0" h="18559" w="15962">
                  <a:moveTo>
                    <a:pt x="1" y="0"/>
                  </a:moveTo>
                  <a:lnTo>
                    <a:pt x="1" y="9279"/>
                  </a:lnTo>
                  <a:lnTo>
                    <a:pt x="1" y="18558"/>
                  </a:lnTo>
                  <a:lnTo>
                    <a:pt x="15962" y="18558"/>
                  </a:lnTo>
                  <a:lnTo>
                    <a:pt x="12352" y="9279"/>
                  </a:lnTo>
                  <a:lnTo>
                    <a:pt x="15962" y="0"/>
                  </a:lnTo>
                  <a:close/>
                </a:path>
              </a:pathLst>
            </a:custGeom>
            <a:solidFill>
              <a:srgbClr val="3063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6"/>
            <p:cNvSpPr/>
            <p:nvPr/>
          </p:nvSpPr>
          <p:spPr>
            <a:xfrm>
              <a:off x="6372361" y="1039815"/>
              <a:ext cx="192850" cy="113918"/>
            </a:xfrm>
            <a:custGeom>
              <a:rect b="b" l="l" r="r" t="t"/>
              <a:pathLst>
                <a:path extrusionOk="0" h="3611" w="6113">
                  <a:moveTo>
                    <a:pt x="1" y="0"/>
                  </a:moveTo>
                  <a:lnTo>
                    <a:pt x="1" y="3610"/>
                  </a:lnTo>
                  <a:lnTo>
                    <a:pt x="6113" y="0"/>
                  </a:lnTo>
                  <a:close/>
                </a:path>
              </a:pathLst>
            </a:custGeom>
            <a:solidFill>
              <a:srgbClr val="2958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6"/>
            <p:cNvSpPr/>
            <p:nvPr/>
          </p:nvSpPr>
          <p:spPr>
            <a:xfrm>
              <a:off x="2130264" y="568243"/>
              <a:ext cx="503561" cy="585490"/>
            </a:xfrm>
            <a:custGeom>
              <a:rect b="b" l="l" r="r" t="t"/>
              <a:pathLst>
                <a:path extrusionOk="0" h="18559" w="15962">
                  <a:moveTo>
                    <a:pt x="1" y="0"/>
                  </a:moveTo>
                  <a:lnTo>
                    <a:pt x="3611" y="9279"/>
                  </a:lnTo>
                  <a:lnTo>
                    <a:pt x="1" y="18558"/>
                  </a:lnTo>
                  <a:lnTo>
                    <a:pt x="15962" y="18558"/>
                  </a:lnTo>
                  <a:lnTo>
                    <a:pt x="15962" y="9279"/>
                  </a:lnTo>
                  <a:lnTo>
                    <a:pt x="15962" y="0"/>
                  </a:lnTo>
                  <a:close/>
                </a:path>
              </a:pathLst>
            </a:custGeom>
            <a:solidFill>
              <a:srgbClr val="3063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6"/>
            <p:cNvSpPr/>
            <p:nvPr/>
          </p:nvSpPr>
          <p:spPr>
            <a:xfrm>
              <a:off x="2440975" y="1039815"/>
              <a:ext cx="192850" cy="113918"/>
            </a:xfrm>
            <a:custGeom>
              <a:rect b="b" l="l" r="r" t="t"/>
              <a:pathLst>
                <a:path extrusionOk="0" h="3611" w="6113">
                  <a:moveTo>
                    <a:pt x="1" y="0"/>
                  </a:moveTo>
                  <a:lnTo>
                    <a:pt x="6113" y="3610"/>
                  </a:lnTo>
                  <a:lnTo>
                    <a:pt x="6113" y="0"/>
                  </a:lnTo>
                  <a:close/>
                </a:path>
              </a:pathLst>
            </a:custGeom>
            <a:solidFill>
              <a:srgbClr val="2958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6"/>
            <p:cNvSpPr/>
            <p:nvPr/>
          </p:nvSpPr>
          <p:spPr>
            <a:xfrm>
              <a:off x="2440975" y="455335"/>
              <a:ext cx="4124236" cy="584512"/>
            </a:xfrm>
            <a:custGeom>
              <a:rect b="b" l="l" r="r" t="t"/>
              <a:pathLst>
                <a:path extrusionOk="0" h="18528" w="130731">
                  <a:moveTo>
                    <a:pt x="1" y="1"/>
                  </a:moveTo>
                  <a:lnTo>
                    <a:pt x="1" y="9533"/>
                  </a:lnTo>
                  <a:lnTo>
                    <a:pt x="1" y="18527"/>
                  </a:lnTo>
                  <a:lnTo>
                    <a:pt x="130731" y="18527"/>
                  </a:lnTo>
                  <a:lnTo>
                    <a:pt x="130731" y="9533"/>
                  </a:lnTo>
                  <a:lnTo>
                    <a:pt x="130731" y="1"/>
                  </a:lnTo>
                  <a:close/>
                </a:path>
              </a:pathLst>
            </a:custGeom>
            <a:solidFill>
              <a:srgbClr val="376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6"/>
            <p:cNvSpPr/>
            <p:nvPr/>
          </p:nvSpPr>
          <p:spPr>
            <a:xfrm>
              <a:off x="2552874" y="718094"/>
              <a:ext cx="451634" cy="32"/>
            </a:xfrm>
            <a:custGeom>
              <a:rect b="b" l="l" r="r" t="t"/>
              <a:pathLst>
                <a:path extrusionOk="0" fill="none" h="1" w="14316">
                  <a:moveTo>
                    <a:pt x="14315" y="1"/>
                  </a:moveTo>
                  <a:lnTo>
                    <a:pt x="1" y="1"/>
                  </a:lnTo>
                </a:path>
              </a:pathLst>
            </a:custGeom>
            <a:noFill/>
            <a:ln cap="rnd" cmpd="sng" w="10300">
              <a:solidFill>
                <a:srgbClr val="FCFC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6"/>
            <p:cNvSpPr/>
            <p:nvPr/>
          </p:nvSpPr>
          <p:spPr>
            <a:xfrm>
              <a:off x="2552874" y="770053"/>
              <a:ext cx="451634" cy="32"/>
            </a:xfrm>
            <a:custGeom>
              <a:rect b="b" l="l" r="r" t="t"/>
              <a:pathLst>
                <a:path extrusionOk="0" fill="none" h="1" w="14316">
                  <a:moveTo>
                    <a:pt x="14315" y="1"/>
                  </a:moveTo>
                  <a:lnTo>
                    <a:pt x="1" y="1"/>
                  </a:lnTo>
                </a:path>
              </a:pathLst>
            </a:custGeom>
            <a:noFill/>
            <a:ln cap="rnd" cmpd="sng" w="10300">
              <a:solidFill>
                <a:srgbClr val="FCFC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6"/>
            <p:cNvSpPr/>
            <p:nvPr/>
          </p:nvSpPr>
          <p:spPr>
            <a:xfrm>
              <a:off x="2552874" y="822011"/>
              <a:ext cx="451634" cy="32"/>
            </a:xfrm>
            <a:custGeom>
              <a:rect b="b" l="l" r="r" t="t"/>
              <a:pathLst>
                <a:path extrusionOk="0" fill="none" h="1" w="14316">
                  <a:moveTo>
                    <a:pt x="14315" y="0"/>
                  </a:moveTo>
                  <a:lnTo>
                    <a:pt x="1" y="0"/>
                  </a:lnTo>
                </a:path>
              </a:pathLst>
            </a:custGeom>
            <a:noFill/>
            <a:ln cap="rnd" cmpd="sng" w="10300">
              <a:solidFill>
                <a:srgbClr val="FCFC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6"/>
            <p:cNvSpPr/>
            <p:nvPr/>
          </p:nvSpPr>
          <p:spPr>
            <a:xfrm>
              <a:off x="6000700" y="718094"/>
              <a:ext cx="452612" cy="32"/>
            </a:xfrm>
            <a:custGeom>
              <a:rect b="b" l="l" r="r" t="t"/>
              <a:pathLst>
                <a:path extrusionOk="0" fill="none" h="1" w="14347">
                  <a:moveTo>
                    <a:pt x="14347" y="1"/>
                  </a:moveTo>
                  <a:lnTo>
                    <a:pt x="1" y="1"/>
                  </a:lnTo>
                </a:path>
              </a:pathLst>
            </a:custGeom>
            <a:noFill/>
            <a:ln cap="rnd" cmpd="sng" w="10300">
              <a:solidFill>
                <a:srgbClr val="FCFC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6"/>
            <p:cNvSpPr/>
            <p:nvPr/>
          </p:nvSpPr>
          <p:spPr>
            <a:xfrm>
              <a:off x="6000700" y="770053"/>
              <a:ext cx="452612" cy="32"/>
            </a:xfrm>
            <a:custGeom>
              <a:rect b="b" l="l" r="r" t="t"/>
              <a:pathLst>
                <a:path extrusionOk="0" fill="none" h="1" w="14347">
                  <a:moveTo>
                    <a:pt x="14347" y="1"/>
                  </a:moveTo>
                  <a:lnTo>
                    <a:pt x="1" y="1"/>
                  </a:lnTo>
                </a:path>
              </a:pathLst>
            </a:custGeom>
            <a:noFill/>
            <a:ln cap="rnd" cmpd="sng" w="10300">
              <a:solidFill>
                <a:srgbClr val="FCFC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6"/>
            <p:cNvSpPr/>
            <p:nvPr/>
          </p:nvSpPr>
          <p:spPr>
            <a:xfrm>
              <a:off x="6000700" y="822011"/>
              <a:ext cx="452612" cy="32"/>
            </a:xfrm>
            <a:custGeom>
              <a:rect b="b" l="l" r="r" t="t"/>
              <a:pathLst>
                <a:path extrusionOk="0" fill="none" h="1" w="14347">
                  <a:moveTo>
                    <a:pt x="14347" y="0"/>
                  </a:moveTo>
                  <a:lnTo>
                    <a:pt x="1" y="0"/>
                  </a:lnTo>
                </a:path>
              </a:pathLst>
            </a:custGeom>
            <a:noFill/>
            <a:ln cap="rnd" cmpd="sng" w="10300">
              <a:solidFill>
                <a:srgbClr val="FCFC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1" name="Google Shape;1131;p56"/>
          <p:cNvSpPr/>
          <p:nvPr/>
        </p:nvSpPr>
        <p:spPr>
          <a:xfrm>
            <a:off x="7254473" y="1873091"/>
            <a:ext cx="7137" cy="5569"/>
          </a:xfrm>
          <a:custGeom>
            <a:rect b="b" l="l" r="r" t="t"/>
            <a:pathLst>
              <a:path extrusionOk="0" h="174" w="223">
                <a:moveTo>
                  <a:pt x="32" y="1"/>
                </a:moveTo>
                <a:cubicBezTo>
                  <a:pt x="0" y="32"/>
                  <a:pt x="0" y="64"/>
                  <a:pt x="32" y="64"/>
                </a:cubicBezTo>
                <a:lnTo>
                  <a:pt x="127" y="159"/>
                </a:lnTo>
                <a:cubicBezTo>
                  <a:pt x="138" y="170"/>
                  <a:pt x="148" y="173"/>
                  <a:pt x="158" y="173"/>
                </a:cubicBezTo>
                <a:cubicBezTo>
                  <a:pt x="176" y="173"/>
                  <a:pt x="190" y="159"/>
                  <a:pt x="190" y="159"/>
                </a:cubicBezTo>
                <a:cubicBezTo>
                  <a:pt x="222" y="127"/>
                  <a:pt x="222" y="96"/>
                  <a:pt x="190" y="96"/>
                </a:cubicBezTo>
                <a:lnTo>
                  <a:pt x="9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6"/>
          <p:cNvSpPr/>
          <p:nvPr/>
        </p:nvSpPr>
        <p:spPr>
          <a:xfrm>
            <a:off x="6980581" y="2194575"/>
            <a:ext cx="7105" cy="4065"/>
          </a:xfrm>
          <a:custGeom>
            <a:rect b="b" l="l" r="r" t="t"/>
            <a:pathLst>
              <a:path extrusionOk="0" h="127" w="222">
                <a:moveTo>
                  <a:pt x="32" y="0"/>
                </a:moveTo>
                <a:cubicBezTo>
                  <a:pt x="0" y="0"/>
                  <a:pt x="0" y="32"/>
                  <a:pt x="0" y="64"/>
                </a:cubicBezTo>
                <a:cubicBezTo>
                  <a:pt x="0" y="95"/>
                  <a:pt x="0" y="95"/>
                  <a:pt x="32" y="95"/>
                </a:cubicBezTo>
                <a:lnTo>
                  <a:pt x="159" y="127"/>
                </a:lnTo>
                <a:cubicBezTo>
                  <a:pt x="190" y="127"/>
                  <a:pt x="222" y="95"/>
                  <a:pt x="222" y="64"/>
                </a:cubicBezTo>
                <a:cubicBezTo>
                  <a:pt x="222" y="64"/>
                  <a:pt x="190" y="32"/>
                  <a:pt x="159" y="32"/>
                </a:cubicBezTo>
                <a:lnTo>
                  <a:pt x="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6"/>
          <p:cNvSpPr txBox="1"/>
          <p:nvPr/>
        </p:nvSpPr>
        <p:spPr>
          <a:xfrm>
            <a:off x="259050" y="1028275"/>
            <a:ext cx="2780700" cy="26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500">
                <a:solidFill>
                  <a:srgbClr val="F6EFE4"/>
                </a:solidFill>
                <a:latin typeface="Fira Sans Medium"/>
                <a:ea typeface="Fira Sans Medium"/>
                <a:cs typeface="Fira Sans Medium"/>
                <a:sym typeface="Fira Sans Medium"/>
              </a:rPr>
              <a:t>Strong Positive</a:t>
            </a:r>
            <a:r>
              <a:rPr lang="en" sz="1500">
                <a:solidFill>
                  <a:srgbClr val="F6EFE4"/>
                </a:solidFill>
                <a:latin typeface="Fira Sans Medium"/>
                <a:ea typeface="Fira Sans Medium"/>
                <a:cs typeface="Fira Sans Medium"/>
                <a:sym typeface="Fira Sans Medium"/>
              </a:rPr>
              <a:t> relationship</a:t>
            </a:r>
            <a:endParaRPr sz="1500">
              <a:solidFill>
                <a:srgbClr val="F6EFE4"/>
              </a:solidFill>
              <a:latin typeface="Fira Sans Medium"/>
              <a:ea typeface="Fira Sans Medium"/>
              <a:cs typeface="Fira Sans Medium"/>
              <a:sym typeface="Fira Sans Medium"/>
            </a:endParaRPr>
          </a:p>
        </p:txBody>
      </p:sp>
      <p:sp>
        <p:nvSpPr>
          <p:cNvPr id="1134" name="Google Shape;1134;p56"/>
          <p:cNvSpPr txBox="1"/>
          <p:nvPr/>
        </p:nvSpPr>
        <p:spPr>
          <a:xfrm>
            <a:off x="3358489" y="1128825"/>
            <a:ext cx="2579400" cy="26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1500">
                <a:solidFill>
                  <a:srgbClr val="F6EFE4"/>
                </a:solidFill>
                <a:latin typeface="Fira Sans Medium"/>
                <a:ea typeface="Fira Sans Medium"/>
                <a:cs typeface="Fira Sans Medium"/>
                <a:sym typeface="Fira Sans Medium"/>
              </a:rPr>
              <a:t>Weak</a:t>
            </a:r>
            <a:r>
              <a:rPr i="1" lang="en" sz="1500">
                <a:solidFill>
                  <a:srgbClr val="F6EFE4"/>
                </a:solidFill>
                <a:latin typeface="Fira Sans Medium"/>
                <a:ea typeface="Fira Sans Medium"/>
                <a:cs typeface="Fira Sans Medium"/>
                <a:sym typeface="Fira Sans Medium"/>
              </a:rPr>
              <a:t> Positive</a:t>
            </a:r>
            <a:r>
              <a:rPr lang="en" sz="1500">
                <a:solidFill>
                  <a:srgbClr val="F6EFE4"/>
                </a:solidFill>
                <a:latin typeface="Fira Sans Medium"/>
                <a:ea typeface="Fira Sans Medium"/>
                <a:cs typeface="Fira Sans Medium"/>
                <a:sym typeface="Fira Sans Medium"/>
              </a:rPr>
              <a:t> relationship</a:t>
            </a:r>
            <a:endParaRPr sz="1500">
              <a:solidFill>
                <a:srgbClr val="F6EFE4"/>
              </a:solidFill>
              <a:latin typeface="Fira Sans Medium"/>
              <a:ea typeface="Fira Sans Medium"/>
              <a:cs typeface="Fira Sans Medium"/>
              <a:sym typeface="Fira Sans Medium"/>
            </a:endParaRPr>
          </a:p>
          <a:p>
            <a:pPr indent="0" lvl="0" marL="0" rtl="0" algn="ctr">
              <a:spcBef>
                <a:spcPts val="0"/>
              </a:spcBef>
              <a:spcAft>
                <a:spcPts val="0"/>
              </a:spcAft>
              <a:buNone/>
            </a:pPr>
            <a:r>
              <a:t/>
            </a:r>
            <a:endParaRPr sz="1500">
              <a:latin typeface="Fira Sans Medium"/>
              <a:ea typeface="Fira Sans Medium"/>
              <a:cs typeface="Fira Sans Medium"/>
              <a:sym typeface="Fira Sans Medium"/>
            </a:endParaRPr>
          </a:p>
        </p:txBody>
      </p:sp>
      <p:cxnSp>
        <p:nvCxnSpPr>
          <p:cNvPr id="1135" name="Google Shape;1135;p56"/>
          <p:cNvCxnSpPr/>
          <p:nvPr/>
        </p:nvCxnSpPr>
        <p:spPr>
          <a:xfrm>
            <a:off x="3124200" y="1088000"/>
            <a:ext cx="0" cy="3724800"/>
          </a:xfrm>
          <a:prstGeom prst="straightConnector1">
            <a:avLst/>
          </a:prstGeom>
          <a:noFill/>
          <a:ln cap="flat" cmpd="sng" w="19050">
            <a:solidFill>
              <a:srgbClr val="F6EFE4"/>
            </a:solidFill>
            <a:prstDash val="solid"/>
            <a:round/>
            <a:headEnd len="med" w="med" type="none"/>
            <a:tailEnd len="med" w="med" type="none"/>
          </a:ln>
        </p:spPr>
      </p:cxnSp>
      <p:cxnSp>
        <p:nvCxnSpPr>
          <p:cNvPr id="1136" name="Google Shape;1136;p56"/>
          <p:cNvCxnSpPr/>
          <p:nvPr/>
        </p:nvCxnSpPr>
        <p:spPr>
          <a:xfrm>
            <a:off x="6096000" y="1088000"/>
            <a:ext cx="0" cy="3724800"/>
          </a:xfrm>
          <a:prstGeom prst="straightConnector1">
            <a:avLst/>
          </a:prstGeom>
          <a:noFill/>
          <a:ln cap="flat" cmpd="sng" w="19050">
            <a:solidFill>
              <a:srgbClr val="F6EFE4"/>
            </a:solidFill>
            <a:prstDash val="solid"/>
            <a:round/>
            <a:headEnd len="med" w="med" type="none"/>
            <a:tailEnd len="med" w="med" type="none"/>
          </a:ln>
        </p:spPr>
      </p:cxnSp>
      <p:sp>
        <p:nvSpPr>
          <p:cNvPr id="1137" name="Google Shape;1137;p56"/>
          <p:cNvSpPr txBox="1"/>
          <p:nvPr/>
        </p:nvSpPr>
        <p:spPr>
          <a:xfrm>
            <a:off x="6248402" y="1028263"/>
            <a:ext cx="2579400" cy="26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500">
                <a:solidFill>
                  <a:srgbClr val="F6EFE4"/>
                </a:solidFill>
                <a:latin typeface="Fira Sans Medium"/>
                <a:ea typeface="Fira Sans Medium"/>
                <a:cs typeface="Fira Sans Medium"/>
                <a:sym typeface="Fira Sans Medium"/>
              </a:rPr>
              <a:t>No </a:t>
            </a:r>
            <a:r>
              <a:rPr lang="en" sz="1500">
                <a:solidFill>
                  <a:srgbClr val="F6EFE4"/>
                </a:solidFill>
                <a:latin typeface="Fira Sans Medium"/>
                <a:ea typeface="Fira Sans Medium"/>
                <a:cs typeface="Fira Sans Medium"/>
                <a:sym typeface="Fira Sans Medium"/>
              </a:rPr>
              <a:t>relationship </a:t>
            </a:r>
            <a:endParaRPr sz="1500">
              <a:solidFill>
                <a:srgbClr val="F6EFE4"/>
              </a:solidFill>
              <a:latin typeface="Fira Sans Medium"/>
              <a:ea typeface="Fira Sans Medium"/>
              <a:cs typeface="Fira Sans Medium"/>
              <a:sym typeface="Fira Sans Medium"/>
            </a:endParaRPr>
          </a:p>
        </p:txBody>
      </p:sp>
      <p:sp>
        <p:nvSpPr>
          <p:cNvPr id="1138" name="Google Shape;1138;p56"/>
          <p:cNvSpPr txBox="1"/>
          <p:nvPr/>
        </p:nvSpPr>
        <p:spPr>
          <a:xfrm>
            <a:off x="710250" y="353875"/>
            <a:ext cx="7723500" cy="40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6EFE4"/>
                </a:solidFill>
                <a:latin typeface="Fira Sans Extra Condensed Medium"/>
                <a:ea typeface="Fira Sans Extra Condensed Medium"/>
                <a:cs typeface="Fira Sans Extra Condensed Medium"/>
                <a:sym typeface="Fira Sans Extra Condensed Medium"/>
              </a:rPr>
              <a:t>Exploratory Data Analysis</a:t>
            </a:r>
            <a:endParaRPr sz="2500">
              <a:solidFill>
                <a:srgbClr val="F6EFE4"/>
              </a:solidFill>
              <a:latin typeface="Fira Sans Extra Condensed Medium"/>
              <a:ea typeface="Fira Sans Extra Condensed Medium"/>
              <a:cs typeface="Fira Sans Extra Condensed Medium"/>
              <a:sym typeface="Fira Sans Extra Condensed Medium"/>
            </a:endParaRPr>
          </a:p>
        </p:txBody>
      </p:sp>
      <p:pic>
        <p:nvPicPr>
          <p:cNvPr id="1139" name="Google Shape;1139;p56"/>
          <p:cNvPicPr preferRelativeResize="0"/>
          <p:nvPr/>
        </p:nvPicPr>
        <p:blipFill rotWithShape="1">
          <a:blip r:embed="rId3">
            <a:alphaModFix/>
          </a:blip>
          <a:srcRect b="0" l="49351" r="0" t="0"/>
          <a:stretch/>
        </p:blipFill>
        <p:spPr>
          <a:xfrm>
            <a:off x="337800" y="1441375"/>
            <a:ext cx="2582899" cy="1533546"/>
          </a:xfrm>
          <a:prstGeom prst="rect">
            <a:avLst/>
          </a:prstGeom>
          <a:noFill/>
          <a:ln>
            <a:noFill/>
          </a:ln>
        </p:spPr>
      </p:pic>
      <p:pic>
        <p:nvPicPr>
          <p:cNvPr id="1140" name="Google Shape;1140;p56"/>
          <p:cNvPicPr preferRelativeResize="0"/>
          <p:nvPr/>
        </p:nvPicPr>
        <p:blipFill rotWithShape="1">
          <a:blip r:embed="rId3">
            <a:alphaModFix/>
          </a:blip>
          <a:srcRect b="0" l="1235" r="48115" t="0"/>
          <a:stretch/>
        </p:blipFill>
        <p:spPr>
          <a:xfrm>
            <a:off x="337800" y="3025329"/>
            <a:ext cx="2582899" cy="1533546"/>
          </a:xfrm>
          <a:prstGeom prst="rect">
            <a:avLst/>
          </a:prstGeom>
          <a:noFill/>
          <a:ln>
            <a:noFill/>
          </a:ln>
        </p:spPr>
      </p:pic>
      <p:pic>
        <p:nvPicPr>
          <p:cNvPr id="1141" name="Google Shape;1141;p56"/>
          <p:cNvPicPr preferRelativeResize="0"/>
          <p:nvPr/>
        </p:nvPicPr>
        <p:blipFill rotWithShape="1">
          <a:blip r:embed="rId4">
            <a:alphaModFix/>
          </a:blip>
          <a:srcRect b="0" l="0" r="2723" t="0"/>
          <a:stretch/>
        </p:blipFill>
        <p:spPr>
          <a:xfrm>
            <a:off x="3410650" y="3031154"/>
            <a:ext cx="2475100" cy="1555396"/>
          </a:xfrm>
          <a:prstGeom prst="rect">
            <a:avLst/>
          </a:prstGeom>
          <a:noFill/>
          <a:ln>
            <a:noFill/>
          </a:ln>
        </p:spPr>
      </p:pic>
      <p:pic>
        <p:nvPicPr>
          <p:cNvPr id="1142" name="Google Shape;1142;p56"/>
          <p:cNvPicPr preferRelativeResize="0"/>
          <p:nvPr/>
        </p:nvPicPr>
        <p:blipFill rotWithShape="1">
          <a:blip r:embed="rId5">
            <a:alphaModFix/>
          </a:blip>
          <a:srcRect b="0" l="1708" r="1737" t="4242"/>
          <a:stretch/>
        </p:blipFill>
        <p:spPr>
          <a:xfrm>
            <a:off x="3410659" y="1441375"/>
            <a:ext cx="2471214" cy="1495660"/>
          </a:xfrm>
          <a:prstGeom prst="rect">
            <a:avLst/>
          </a:prstGeom>
          <a:noFill/>
          <a:ln>
            <a:noFill/>
          </a:ln>
        </p:spPr>
      </p:pic>
      <p:pic>
        <p:nvPicPr>
          <p:cNvPr id="1143" name="Google Shape;1143;p56"/>
          <p:cNvPicPr preferRelativeResize="0"/>
          <p:nvPr/>
        </p:nvPicPr>
        <p:blipFill rotWithShape="1">
          <a:blip r:embed="rId6">
            <a:alphaModFix/>
          </a:blip>
          <a:srcRect b="7193" l="3414" r="3031" t="5827"/>
          <a:stretch/>
        </p:blipFill>
        <p:spPr>
          <a:xfrm>
            <a:off x="6354688" y="3399925"/>
            <a:ext cx="2519225" cy="1479425"/>
          </a:xfrm>
          <a:prstGeom prst="rect">
            <a:avLst/>
          </a:prstGeom>
          <a:noFill/>
          <a:ln>
            <a:noFill/>
          </a:ln>
        </p:spPr>
      </p:pic>
      <p:pic>
        <p:nvPicPr>
          <p:cNvPr id="1144" name="Google Shape;1144;p56"/>
          <p:cNvPicPr preferRelativeResize="0"/>
          <p:nvPr/>
        </p:nvPicPr>
        <p:blipFill rotWithShape="1">
          <a:blip r:embed="rId7">
            <a:alphaModFix/>
          </a:blip>
          <a:srcRect b="11508" l="9593" r="9382" t="3558"/>
          <a:stretch/>
        </p:blipFill>
        <p:spPr>
          <a:xfrm>
            <a:off x="6354700" y="1441375"/>
            <a:ext cx="2514425" cy="1448899"/>
          </a:xfrm>
          <a:prstGeom prst="rect">
            <a:avLst/>
          </a:prstGeom>
          <a:noFill/>
          <a:ln>
            <a:noFill/>
          </a:ln>
        </p:spPr>
      </p:pic>
      <p:sp>
        <p:nvSpPr>
          <p:cNvPr id="1145" name="Google Shape;1145;p56"/>
          <p:cNvSpPr txBox="1"/>
          <p:nvPr/>
        </p:nvSpPr>
        <p:spPr>
          <a:xfrm>
            <a:off x="6221562" y="3042675"/>
            <a:ext cx="2780700" cy="26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500">
                <a:solidFill>
                  <a:srgbClr val="F6EFE4"/>
                </a:solidFill>
                <a:latin typeface="Fira Sans Medium"/>
                <a:ea typeface="Fira Sans Medium"/>
                <a:cs typeface="Fira Sans Medium"/>
                <a:sym typeface="Fira Sans Medium"/>
              </a:rPr>
              <a:t>Negative </a:t>
            </a:r>
            <a:r>
              <a:rPr lang="en" sz="1500">
                <a:solidFill>
                  <a:srgbClr val="F6EFE4"/>
                </a:solidFill>
                <a:latin typeface="Fira Sans Medium"/>
                <a:ea typeface="Fira Sans Medium"/>
                <a:cs typeface="Fira Sans Medium"/>
                <a:sym typeface="Fira Sans Medium"/>
              </a:rPr>
              <a:t>relationship</a:t>
            </a:r>
            <a:endParaRPr sz="1500">
              <a:solidFill>
                <a:srgbClr val="F6EFE4"/>
              </a:solidFill>
              <a:latin typeface="Fira Sans Medium"/>
              <a:ea typeface="Fira Sans Medium"/>
              <a:cs typeface="Fira Sans Medium"/>
              <a:sym typeface="Fira Sans Medium"/>
            </a:endParaRPr>
          </a:p>
        </p:txBody>
      </p:sp>
      <p:sp>
        <p:nvSpPr>
          <p:cNvPr id="1146" name="Google Shape;1146;p56"/>
          <p:cNvSpPr/>
          <p:nvPr/>
        </p:nvSpPr>
        <p:spPr>
          <a:xfrm>
            <a:off x="2152025" y="2806700"/>
            <a:ext cx="319800" cy="147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6"/>
          <p:cNvSpPr/>
          <p:nvPr/>
        </p:nvSpPr>
        <p:spPr>
          <a:xfrm>
            <a:off x="2206625" y="4394000"/>
            <a:ext cx="265200" cy="147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6"/>
          <p:cNvSpPr/>
          <p:nvPr/>
        </p:nvSpPr>
        <p:spPr>
          <a:xfrm>
            <a:off x="4977625" y="2806700"/>
            <a:ext cx="671100" cy="83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6"/>
          <p:cNvSpPr/>
          <p:nvPr/>
        </p:nvSpPr>
        <p:spPr>
          <a:xfrm>
            <a:off x="5187875" y="4422075"/>
            <a:ext cx="319800" cy="147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6"/>
          <p:cNvSpPr/>
          <p:nvPr/>
        </p:nvSpPr>
        <p:spPr>
          <a:xfrm>
            <a:off x="8051675" y="2806701"/>
            <a:ext cx="498000" cy="83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6"/>
          <p:cNvSpPr/>
          <p:nvPr/>
        </p:nvSpPr>
        <p:spPr>
          <a:xfrm>
            <a:off x="8132300" y="4748225"/>
            <a:ext cx="380700" cy="102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57"/>
          <p:cNvSpPr/>
          <p:nvPr/>
        </p:nvSpPr>
        <p:spPr>
          <a:xfrm>
            <a:off x="1897338" y="927175"/>
            <a:ext cx="802500" cy="828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7"/>
          <p:cNvSpPr/>
          <p:nvPr/>
        </p:nvSpPr>
        <p:spPr>
          <a:xfrm>
            <a:off x="6021998" y="1375616"/>
            <a:ext cx="7137" cy="5569"/>
          </a:xfrm>
          <a:custGeom>
            <a:rect b="b" l="l" r="r" t="t"/>
            <a:pathLst>
              <a:path extrusionOk="0" h="174" w="223">
                <a:moveTo>
                  <a:pt x="32" y="1"/>
                </a:moveTo>
                <a:cubicBezTo>
                  <a:pt x="0" y="32"/>
                  <a:pt x="0" y="64"/>
                  <a:pt x="32" y="64"/>
                </a:cubicBezTo>
                <a:lnTo>
                  <a:pt x="127" y="159"/>
                </a:lnTo>
                <a:cubicBezTo>
                  <a:pt x="138" y="170"/>
                  <a:pt x="148" y="173"/>
                  <a:pt x="158" y="173"/>
                </a:cubicBezTo>
                <a:cubicBezTo>
                  <a:pt x="176" y="173"/>
                  <a:pt x="190" y="159"/>
                  <a:pt x="190" y="159"/>
                </a:cubicBezTo>
                <a:cubicBezTo>
                  <a:pt x="222" y="127"/>
                  <a:pt x="222" y="96"/>
                  <a:pt x="190" y="96"/>
                </a:cubicBezTo>
                <a:lnTo>
                  <a:pt x="9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7"/>
          <p:cNvSpPr/>
          <p:nvPr/>
        </p:nvSpPr>
        <p:spPr>
          <a:xfrm>
            <a:off x="5748106" y="1697100"/>
            <a:ext cx="7105" cy="4065"/>
          </a:xfrm>
          <a:custGeom>
            <a:rect b="b" l="l" r="r" t="t"/>
            <a:pathLst>
              <a:path extrusionOk="0" h="127" w="222">
                <a:moveTo>
                  <a:pt x="32" y="0"/>
                </a:moveTo>
                <a:cubicBezTo>
                  <a:pt x="0" y="0"/>
                  <a:pt x="0" y="32"/>
                  <a:pt x="0" y="64"/>
                </a:cubicBezTo>
                <a:cubicBezTo>
                  <a:pt x="0" y="95"/>
                  <a:pt x="0" y="95"/>
                  <a:pt x="32" y="95"/>
                </a:cubicBezTo>
                <a:lnTo>
                  <a:pt x="159" y="127"/>
                </a:lnTo>
                <a:cubicBezTo>
                  <a:pt x="190" y="127"/>
                  <a:pt x="222" y="95"/>
                  <a:pt x="222" y="64"/>
                </a:cubicBezTo>
                <a:cubicBezTo>
                  <a:pt x="222" y="64"/>
                  <a:pt x="190" y="32"/>
                  <a:pt x="159" y="32"/>
                </a:cubicBezTo>
                <a:lnTo>
                  <a:pt x="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9" name="Google Shape;1159;p57"/>
          <p:cNvPicPr preferRelativeResize="0"/>
          <p:nvPr/>
        </p:nvPicPr>
        <p:blipFill rotWithShape="1">
          <a:blip r:embed="rId3">
            <a:alphaModFix/>
          </a:blip>
          <a:srcRect b="0" l="49351" r="0" t="0"/>
          <a:stretch/>
        </p:blipFill>
        <p:spPr>
          <a:xfrm>
            <a:off x="159150" y="2248977"/>
            <a:ext cx="4278872" cy="2540490"/>
          </a:xfrm>
          <a:prstGeom prst="rect">
            <a:avLst/>
          </a:prstGeom>
          <a:noFill/>
          <a:ln>
            <a:noFill/>
          </a:ln>
        </p:spPr>
      </p:pic>
      <p:pic>
        <p:nvPicPr>
          <p:cNvPr id="1160" name="Google Shape;1160;p57"/>
          <p:cNvPicPr preferRelativeResize="0"/>
          <p:nvPr/>
        </p:nvPicPr>
        <p:blipFill rotWithShape="1">
          <a:blip r:embed="rId3">
            <a:alphaModFix/>
          </a:blip>
          <a:srcRect b="0" l="1235" r="48115" t="0"/>
          <a:stretch/>
        </p:blipFill>
        <p:spPr>
          <a:xfrm>
            <a:off x="4705979" y="2248975"/>
            <a:ext cx="4278872" cy="2540502"/>
          </a:xfrm>
          <a:prstGeom prst="rect">
            <a:avLst/>
          </a:prstGeom>
          <a:noFill/>
          <a:ln>
            <a:noFill/>
          </a:ln>
        </p:spPr>
      </p:pic>
      <p:sp>
        <p:nvSpPr>
          <p:cNvPr id="1161" name="Google Shape;1161;p57"/>
          <p:cNvSpPr txBox="1"/>
          <p:nvPr/>
        </p:nvSpPr>
        <p:spPr>
          <a:xfrm>
            <a:off x="318300" y="310375"/>
            <a:ext cx="8507400" cy="489300"/>
          </a:xfrm>
          <a:prstGeom prst="rect">
            <a:avLst/>
          </a:prstGeom>
          <a:solidFill>
            <a:srgbClr val="435D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solidFill>
                <a:srgbClr val="FFFFFF"/>
              </a:solidFill>
              <a:latin typeface="Fira Sans Extra Condensed Medium"/>
              <a:ea typeface="Fira Sans Extra Condensed Medium"/>
              <a:cs typeface="Fira Sans Extra Condensed Medium"/>
              <a:sym typeface="Fira Sans Extra Condensed Medium"/>
            </a:endParaRPr>
          </a:p>
        </p:txBody>
      </p:sp>
      <p:sp>
        <p:nvSpPr>
          <p:cNvPr id="1162" name="Google Shape;1162;p57"/>
          <p:cNvSpPr txBox="1"/>
          <p:nvPr/>
        </p:nvSpPr>
        <p:spPr>
          <a:xfrm>
            <a:off x="710250" y="353875"/>
            <a:ext cx="7723500" cy="40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6EFE4"/>
                </a:solidFill>
                <a:latin typeface="Fira Sans Extra Condensed Medium"/>
                <a:ea typeface="Fira Sans Extra Condensed Medium"/>
                <a:cs typeface="Fira Sans Extra Condensed Medium"/>
                <a:sym typeface="Fira Sans Extra Condensed Medium"/>
              </a:rPr>
              <a:t>Relationship (Positive)</a:t>
            </a:r>
            <a:endParaRPr sz="2500">
              <a:solidFill>
                <a:srgbClr val="F6EFE4"/>
              </a:solidFill>
              <a:latin typeface="Fira Sans Extra Condensed Medium"/>
              <a:ea typeface="Fira Sans Extra Condensed Medium"/>
              <a:cs typeface="Fira Sans Extra Condensed Medium"/>
              <a:sym typeface="Fira Sans Extra Condensed Medium"/>
            </a:endParaRPr>
          </a:p>
        </p:txBody>
      </p:sp>
      <p:sp>
        <p:nvSpPr>
          <p:cNvPr id="1163" name="Google Shape;1163;p57"/>
          <p:cNvSpPr/>
          <p:nvPr/>
        </p:nvSpPr>
        <p:spPr>
          <a:xfrm>
            <a:off x="6444225" y="920788"/>
            <a:ext cx="802500" cy="828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4" name="Google Shape;1164;p57"/>
          <p:cNvPicPr preferRelativeResize="0"/>
          <p:nvPr/>
        </p:nvPicPr>
        <p:blipFill>
          <a:blip r:embed="rId4">
            <a:alphaModFix/>
          </a:blip>
          <a:stretch>
            <a:fillRect/>
          </a:stretch>
        </p:blipFill>
        <p:spPr>
          <a:xfrm>
            <a:off x="6598300" y="1087637"/>
            <a:ext cx="494226" cy="494233"/>
          </a:xfrm>
          <a:prstGeom prst="rect">
            <a:avLst/>
          </a:prstGeom>
          <a:noFill/>
          <a:ln>
            <a:noFill/>
          </a:ln>
        </p:spPr>
      </p:pic>
      <p:pic>
        <p:nvPicPr>
          <p:cNvPr id="1165" name="Google Shape;1165;p57"/>
          <p:cNvPicPr preferRelativeResize="0"/>
          <p:nvPr/>
        </p:nvPicPr>
        <p:blipFill>
          <a:blip r:embed="rId5">
            <a:alphaModFix/>
          </a:blip>
          <a:stretch>
            <a:fillRect/>
          </a:stretch>
        </p:blipFill>
        <p:spPr>
          <a:xfrm>
            <a:off x="2051468" y="1081263"/>
            <a:ext cx="494226" cy="494233"/>
          </a:xfrm>
          <a:prstGeom prst="rect">
            <a:avLst/>
          </a:prstGeom>
          <a:noFill/>
          <a:ln>
            <a:noFill/>
          </a:ln>
        </p:spPr>
      </p:pic>
      <p:sp>
        <p:nvSpPr>
          <p:cNvPr id="1166" name="Google Shape;1166;p57"/>
          <p:cNvSpPr txBox="1"/>
          <p:nvPr/>
        </p:nvSpPr>
        <p:spPr>
          <a:xfrm>
            <a:off x="6278550" y="1786463"/>
            <a:ext cx="1133700" cy="34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6EFE4"/>
                </a:solidFill>
                <a:latin typeface="Roboto"/>
                <a:ea typeface="Roboto"/>
                <a:cs typeface="Roboto"/>
                <a:sym typeface="Roboto"/>
              </a:rPr>
              <a:t>High Blood Pressure</a:t>
            </a:r>
            <a:endParaRPr b="1" sz="1000">
              <a:solidFill>
                <a:srgbClr val="F6EFE4"/>
              </a:solidFill>
              <a:latin typeface="Roboto"/>
              <a:ea typeface="Roboto"/>
              <a:cs typeface="Roboto"/>
              <a:sym typeface="Roboto"/>
            </a:endParaRPr>
          </a:p>
        </p:txBody>
      </p:sp>
      <p:sp>
        <p:nvSpPr>
          <p:cNvPr id="1167" name="Google Shape;1167;p57"/>
          <p:cNvSpPr txBox="1"/>
          <p:nvPr/>
        </p:nvSpPr>
        <p:spPr>
          <a:xfrm>
            <a:off x="1731725" y="1780075"/>
            <a:ext cx="1133700" cy="34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6EFE4"/>
                </a:solidFill>
                <a:latin typeface="Roboto"/>
                <a:ea typeface="Roboto"/>
                <a:cs typeface="Roboto"/>
                <a:sym typeface="Roboto"/>
              </a:rPr>
              <a:t>High Cholesterol</a:t>
            </a:r>
            <a:endParaRPr b="1" sz="1000">
              <a:solidFill>
                <a:srgbClr val="F6EFE4"/>
              </a:solidFill>
              <a:latin typeface="Roboto"/>
              <a:ea typeface="Roboto"/>
              <a:cs typeface="Roboto"/>
              <a:sym typeface="Roboto"/>
            </a:endParaRPr>
          </a:p>
        </p:txBody>
      </p:sp>
      <p:sp>
        <p:nvSpPr>
          <p:cNvPr id="1168" name="Google Shape;1168;p57"/>
          <p:cNvSpPr/>
          <p:nvPr/>
        </p:nvSpPr>
        <p:spPr>
          <a:xfrm>
            <a:off x="3445476" y="2308825"/>
            <a:ext cx="802500" cy="2144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7"/>
          <p:cNvSpPr/>
          <p:nvPr/>
        </p:nvSpPr>
        <p:spPr>
          <a:xfrm>
            <a:off x="2578566" y="2308825"/>
            <a:ext cx="802500" cy="2144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7"/>
          <p:cNvSpPr/>
          <p:nvPr/>
        </p:nvSpPr>
        <p:spPr>
          <a:xfrm>
            <a:off x="8059401" y="2308825"/>
            <a:ext cx="802500" cy="2144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7"/>
          <p:cNvSpPr/>
          <p:nvPr/>
        </p:nvSpPr>
        <p:spPr>
          <a:xfrm>
            <a:off x="7192491" y="2308825"/>
            <a:ext cx="802500" cy="2144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orld Diabetes Day by Slidesgo">
  <a:themeElements>
    <a:clrScheme name="Simple Light">
      <a:dk1>
        <a:srgbClr val="F6EFE4"/>
      </a:dk1>
      <a:lt1>
        <a:srgbClr val="103C60"/>
      </a:lt1>
      <a:dk2>
        <a:srgbClr val="8CD8E1"/>
      </a:dk2>
      <a:lt2>
        <a:srgbClr val="53A2B9"/>
      </a:lt2>
      <a:accent1>
        <a:srgbClr val="FE5145"/>
      </a:accent1>
      <a:accent2>
        <a:srgbClr val="1C5F5D"/>
      </a:accent2>
      <a:accent3>
        <a:srgbClr val="F6BC9B"/>
      </a:accent3>
      <a:accent4>
        <a:srgbClr val="F08F58"/>
      </a:accent4>
      <a:accent5>
        <a:srgbClr val="FFFFFF"/>
      </a:accent5>
      <a:accent6>
        <a:srgbClr val="FFFFFF"/>
      </a:accent6>
      <a:hlink>
        <a:srgbClr val="F6EFE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